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87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58A3D90-95E0-4B13-9848-8EA6C5D3CBAF}" type="datetimeFigureOut">
              <a:rPr lang="en-US" smtClean="0"/>
              <a:t>5/20/2010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8C37C53-0D69-4AFC-BA92-6C467BD207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8A3D90-95E0-4B13-9848-8EA6C5D3CBAF}" type="datetimeFigureOut">
              <a:rPr lang="en-US" smtClean="0"/>
              <a:t>5/20/2010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37C53-0D69-4AFC-BA92-6C467BD207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8A3D90-95E0-4B13-9848-8EA6C5D3CBAF}" type="datetimeFigureOut">
              <a:rPr lang="en-US" smtClean="0"/>
              <a:t>5/20/2010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37C53-0D69-4AFC-BA92-6C467BD207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58A3D90-95E0-4B13-9848-8EA6C5D3CBAF}" type="datetimeFigureOut">
              <a:rPr lang="en-US" smtClean="0"/>
              <a:t>5/20/2010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8C37C53-0D69-4AFC-BA92-6C467BD207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58A3D90-95E0-4B13-9848-8EA6C5D3CBAF}" type="datetimeFigureOut">
              <a:rPr lang="en-US" smtClean="0"/>
              <a:t>5/20/2010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8C37C53-0D69-4AFC-BA92-6C467BD207FD}"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58A3D90-95E0-4B13-9848-8EA6C5D3CBAF}" type="datetimeFigureOut">
              <a:rPr lang="en-US" smtClean="0"/>
              <a:t>5/20/2010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8C37C53-0D69-4AFC-BA92-6C467BD207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8A3D90-95E0-4B13-9848-8EA6C5D3CBAF}" type="datetimeFigureOut">
              <a:rPr lang="en-US" smtClean="0"/>
              <a:t>5/20/2010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8C37C53-0D69-4AFC-BA92-6C467BD207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8A3D90-95E0-4B13-9848-8EA6C5D3CBAF}" type="datetimeFigureOut">
              <a:rPr lang="en-US" smtClean="0"/>
              <a:t>5/20/2010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37C53-0D69-4AFC-BA92-6C467BD207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58A3D90-95E0-4B13-9848-8EA6C5D3CBAF}" type="datetimeFigureOut">
              <a:rPr lang="en-US" smtClean="0"/>
              <a:t>5/20/2010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8C37C53-0D69-4AFC-BA92-6C467BD207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58A3D90-95E0-4B13-9848-8EA6C5D3CBAF}" type="datetimeFigureOut">
              <a:rPr lang="en-US" smtClean="0"/>
              <a:t>5/20/2010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8C37C53-0D69-4AFC-BA92-6C467BD207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58A3D90-95E0-4B13-9848-8EA6C5D3CBAF}" type="datetimeFigureOut">
              <a:rPr lang="en-US" smtClean="0"/>
              <a:t>5/20/2010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8C37C53-0D69-4AFC-BA92-6C467BD207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58A3D90-95E0-4B13-9848-8EA6C5D3CBAF}" type="datetimeFigureOut">
              <a:rPr lang="en-US" smtClean="0"/>
              <a:t>5/20/2010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8C37C53-0D69-4AFC-BA92-6C467BD207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Drama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 of drama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Farce : it is a form of comedy crammed full of humorous actions and dialogue; shift in action are usually very rapid. Ex. Chekhov’s the Bear</a:t>
            </a:r>
          </a:p>
          <a:p>
            <a:r>
              <a:rPr lang="en-US" dirty="0" smtClean="0"/>
              <a:t>Melodrama: it is a debased of tragedy with happy ending. The adversities in melodrama all grow out of plot rather than character. Ex. The mortgage is due, the family business is falling. The hero always arrives just in time to pay the mortgage, save business and rescue the heroine.</a:t>
            </a:r>
          </a:p>
          <a:p>
            <a:r>
              <a:rPr lang="en-US" dirty="0" smtClean="0"/>
              <a:t>Social drama: it sometimes called problem plays, evolved in the nineteenth century and dominated the stage through the early part of the twentieth century. It explore social problems and individual’s place in society. Ex. Susan Glaspell’s Trifles, Miller’s Death of Salesman.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form of drama</a:t>
            </a:r>
            <a:endParaRPr lang="en-US" dirty="0"/>
          </a:p>
        </p:txBody>
      </p:sp>
      <p:sp>
        <p:nvSpPr>
          <p:cNvPr id="3" name="Content Placeholder 2"/>
          <p:cNvSpPr>
            <a:spLocks noGrp="1"/>
          </p:cNvSpPr>
          <p:nvPr>
            <p:ph idx="1"/>
          </p:nvPr>
        </p:nvSpPr>
        <p:spPr/>
        <p:txBody>
          <a:bodyPr/>
          <a:lstStyle/>
          <a:p>
            <a:r>
              <a:rPr lang="en-US" dirty="0" smtClean="0"/>
              <a:t>Full-length plays are drama that usually contain either three to five separate act. Ex. Hamlet or long story of discreet scene, ex. The glass Menagerie </a:t>
            </a:r>
          </a:p>
          <a:p>
            <a:r>
              <a:rPr lang="en-US" dirty="0" smtClean="0"/>
              <a:t>One act play are rarely subdivided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Drama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Drama or play is designed to be performed on a stage by live actors. It consists of dialog together with the direction of action.</a:t>
            </a:r>
          </a:p>
          <a:p>
            <a:r>
              <a:rPr lang="en-US" dirty="0" smtClean="0"/>
              <a:t>Drama does not rely on narration, however, presents you with speech and action.</a:t>
            </a:r>
          </a:p>
          <a:p>
            <a:r>
              <a:rPr lang="en-US" dirty="0" smtClean="0"/>
              <a:t>Drama, like prose fiction, utilizes plot and characters, develops a theme, arouses emotion or appeals to humor, and may be escapist or interpretive in its dealings with life. Like poetry, it may draw upon all the resources of language, including verse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Drama presents its action</a:t>
            </a:r>
            <a:endParaRPr lang="en-US" dirty="0"/>
          </a:p>
        </p:txBody>
      </p:sp>
      <p:sp>
        <p:nvSpPr>
          <p:cNvPr id="3" name="Content Placeholder 2"/>
          <p:cNvSpPr>
            <a:spLocks noGrp="1"/>
          </p:cNvSpPr>
          <p:nvPr>
            <p:ph idx="1"/>
          </p:nvPr>
        </p:nvSpPr>
        <p:spPr/>
        <p:txBody>
          <a:bodyPr/>
          <a:lstStyle/>
          <a:p>
            <a:r>
              <a:rPr lang="en-US" dirty="0" smtClean="0"/>
              <a:t>Through actors</a:t>
            </a:r>
          </a:p>
          <a:p>
            <a:endParaRPr lang="en-US" dirty="0" smtClean="0"/>
          </a:p>
          <a:p>
            <a:r>
              <a:rPr lang="en-US" dirty="0" smtClean="0"/>
              <a:t>On a stage</a:t>
            </a:r>
          </a:p>
          <a:p>
            <a:endParaRPr lang="en-US" dirty="0" smtClean="0"/>
          </a:p>
          <a:p>
            <a:r>
              <a:rPr lang="en-US" dirty="0" smtClean="0"/>
              <a:t>Before the audience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 actors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its impact is direct. Instead of responding to words or printed page, spectators see what is done and hear what is said. The audience can feel strong emotion through facial expression, gesture and speech rhythm and intonation.</a:t>
            </a:r>
          </a:p>
          <a:p>
            <a:r>
              <a:rPr lang="en-US" dirty="0" smtClean="0"/>
              <a:t>Entry to the character mind can be made through soliloquy</a:t>
            </a:r>
            <a:r>
              <a:rPr lang="en-US" dirty="0"/>
              <a:t> </a:t>
            </a:r>
            <a:r>
              <a:rPr lang="en-US" dirty="0" smtClean="0"/>
              <a:t>and aside. </a:t>
            </a:r>
            <a:r>
              <a:rPr lang="en-US" dirty="0" smtClean="0"/>
              <a:t>In Soliloquy, a character is presented as speaking to himself- that is he made to think aloud. In aside, a character turns from the person with whom he is conversing to speak directly to, or for the benefit of, the audience, thus letting the audience know what he is really thinking or feeling.</a:t>
            </a:r>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stage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Because a play presents its action on the stage, it can forcefully command the spectator’s attention. The stage is lighted; the theater is dark; extraneous noises are shut out; the spectator is almost literally pinned to his seat; there is nowhere he can go; there is nothing else to look at; there is nothing to distract. </a:t>
            </a:r>
          </a:p>
          <a:p>
            <a:r>
              <a:rPr lang="en-US" dirty="0" smtClean="0"/>
              <a:t>The playwright has extraordinary means by which to command the undivided attention of the audience. Unlike the fiction writer or the poet, the playwright is not dependent on the power of words alone.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 audience</a:t>
            </a:r>
            <a:endParaRPr lang="en-US" dirty="0"/>
          </a:p>
        </p:txBody>
      </p:sp>
      <p:sp>
        <p:nvSpPr>
          <p:cNvPr id="3" name="Content Placeholder 2"/>
          <p:cNvSpPr>
            <a:spLocks noGrp="1"/>
          </p:cNvSpPr>
          <p:nvPr>
            <p:ph idx="1"/>
          </p:nvPr>
        </p:nvSpPr>
        <p:spPr/>
        <p:txBody>
          <a:bodyPr>
            <a:normAutofit lnSpcReduction="10000"/>
          </a:bodyPr>
          <a:lstStyle/>
          <a:p>
            <a:r>
              <a:rPr lang="en-US" dirty="0" smtClean="0"/>
              <a:t>Reading a short story or novel is private transaction between the reader and a book, but the performance of play is public.</a:t>
            </a:r>
          </a:p>
          <a:p>
            <a:r>
              <a:rPr lang="en-US" dirty="0" smtClean="0"/>
              <a:t>The spectator’s response is affected by the presence of other spectators. For ex. A comedy become funnier when hears others laughing, a tragedy more moving when others are present to carry the current of feeling.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limitation of drama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Drama cannot easily elaborate the unspoken thoughts or reflections.</a:t>
            </a:r>
          </a:p>
          <a:p>
            <a:r>
              <a:rPr lang="en-US" dirty="0" smtClean="0"/>
              <a:t>Drama cannot present complex actions that involve non-human creatures such as wild horses or charging bull.</a:t>
            </a:r>
          </a:p>
          <a:p>
            <a:r>
              <a:rPr lang="en-US" dirty="0" smtClean="0"/>
              <a:t>Drama find it more difficult to shift the scene rapidly than writers of prose do. They usually stick to one setting for an extended period of time.</a:t>
            </a:r>
          </a:p>
          <a:p>
            <a:r>
              <a:rPr lang="en-US" dirty="0" smtClean="0"/>
              <a:t>They cannot easily </a:t>
            </a:r>
            <a:r>
              <a:rPr lang="en-US" dirty="0" smtClean="0"/>
              <a:t>present adventures at sea or action on a ski slope.</a:t>
            </a:r>
          </a:p>
          <a:p>
            <a:r>
              <a:rPr lang="en-US" dirty="0" smtClean="0"/>
              <a:t>Prose fiction is placed </a:t>
            </a:r>
            <a:r>
              <a:rPr lang="en-US" dirty="0"/>
              <a:t> </a:t>
            </a:r>
            <a:r>
              <a:rPr lang="en-US" dirty="0" smtClean="0"/>
              <a:t>on a well-defined plot, exposition, strong conflict, dramatic confrontations. On the other hand, play is very brief, it is written so that its central meanings may be grasped in a single performance.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Drama</a:t>
            </a:r>
            <a:endParaRPr lang="en-US" dirty="0"/>
          </a:p>
        </p:txBody>
      </p:sp>
      <p:sp>
        <p:nvSpPr>
          <p:cNvPr id="3" name="Content Placeholder 2"/>
          <p:cNvSpPr>
            <a:spLocks noGrp="1"/>
          </p:cNvSpPr>
          <p:nvPr>
            <p:ph idx="1"/>
          </p:nvPr>
        </p:nvSpPr>
        <p:spPr/>
        <p:txBody>
          <a:bodyPr/>
          <a:lstStyle/>
          <a:p>
            <a:r>
              <a:rPr lang="en-US" dirty="0" smtClean="0"/>
              <a:t>Aristotle divided all drama into tragedy and comedy.</a:t>
            </a:r>
          </a:p>
          <a:p>
            <a:r>
              <a:rPr lang="en-US" dirty="0" smtClean="0"/>
              <a:t>Tragedy recounts the fall of an individual; its begins in prosperity and ends in adversity.</a:t>
            </a:r>
          </a:p>
          <a:p>
            <a:r>
              <a:rPr lang="en-US" dirty="0" smtClean="0"/>
              <a:t>Comedy describes the regeneration or reformation of a group of a society; it begins with the adversity and resolves in prosperity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drama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Pure form of tragedy and comedy have rarely been written since the classical period; most British and American plays offer some mixture of the two forms. For ex. Shakespeare’s tragedies include witty and humorous scenes, and his comedies often deal with serious and threatening problems.</a:t>
            </a:r>
          </a:p>
          <a:p>
            <a:r>
              <a:rPr lang="en-US" dirty="0" smtClean="0"/>
              <a:t> in most plays written before the twentieth century, one pattern or the other predominates. </a:t>
            </a:r>
            <a:endParaRPr lang="en-US" dirty="0"/>
          </a:p>
          <a:p>
            <a:r>
              <a:rPr lang="en-US" dirty="0" smtClean="0"/>
              <a:t>When the pattern and emotion are truly mixed, the play is called tragic comedy, a term first used by John Fletcher in 1611. For him the term means tragedy with a happy ending. It is the dominant form of the twentieth-century drama.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91</TotalTime>
  <Words>858</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Drama</vt:lpstr>
      <vt:lpstr>What is Drama</vt:lpstr>
      <vt:lpstr>How Drama presents its action</vt:lpstr>
      <vt:lpstr>Through actors</vt:lpstr>
      <vt:lpstr>On the stage</vt:lpstr>
      <vt:lpstr>Before an audience</vt:lpstr>
      <vt:lpstr>The limitation of drama</vt:lpstr>
      <vt:lpstr>Type of Drama</vt:lpstr>
      <vt:lpstr>Type of drama</vt:lpstr>
      <vt:lpstr>Other form of drama</vt:lpstr>
      <vt:lpstr>Other form of drama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dc:title>
  <dc:creator>nci</dc:creator>
  <cp:lastModifiedBy>nci</cp:lastModifiedBy>
  <cp:revision>10</cp:revision>
  <dcterms:created xsi:type="dcterms:W3CDTF">2010-05-19T17:32:23Z</dcterms:created>
  <dcterms:modified xsi:type="dcterms:W3CDTF">2010-05-19T19:03:28Z</dcterms:modified>
</cp:coreProperties>
</file>