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85EEFB-32AB-46F8-AB21-07A5D0F5D1C8}" type="datetimeFigureOut">
              <a:rPr lang="en-US" smtClean="0"/>
              <a:t>5/30/2010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85EEFB-32AB-46F8-AB21-07A5D0F5D1C8}" type="datetimeFigureOut">
              <a:rPr lang="en-US" smtClean="0"/>
              <a:t>5/30/2010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85EEFB-32AB-46F8-AB21-07A5D0F5D1C8}" type="datetimeFigureOut">
              <a:rPr lang="en-US" smtClean="0"/>
              <a:t>5/30/2010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85EEFB-32AB-46F8-AB21-07A5D0F5D1C8}" type="datetimeFigureOut">
              <a:rPr lang="en-US" smtClean="0"/>
              <a:t>5/30/2010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85EEFB-32AB-46F8-AB21-07A5D0F5D1C8}" type="datetimeFigureOut">
              <a:rPr lang="en-US" smtClean="0"/>
              <a:t>5/30/2010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85EEFB-32AB-46F8-AB21-07A5D0F5D1C8}" type="datetimeFigureOut">
              <a:rPr lang="en-US" smtClean="0"/>
              <a:t>5/30/2010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85EEFB-32AB-46F8-AB21-07A5D0F5D1C8}" type="datetimeFigureOut">
              <a:rPr lang="en-US" smtClean="0"/>
              <a:t>5/30/2010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85EEFB-32AB-46F8-AB21-07A5D0F5D1C8}" type="datetimeFigureOut">
              <a:rPr lang="en-US" smtClean="0"/>
              <a:t>5/30/2010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5EEFB-32AB-46F8-AB21-07A5D0F5D1C8}" type="datetimeFigureOut">
              <a:rPr lang="en-US" smtClean="0"/>
              <a:t>5/30/2010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85EEFB-32AB-46F8-AB21-07A5D0F5D1C8}" type="datetimeFigureOut">
              <a:rPr lang="en-US" smtClean="0"/>
              <a:t>5/30/2010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85EEFB-32AB-46F8-AB21-07A5D0F5D1C8}" type="datetimeFigureOut">
              <a:rPr lang="en-US" smtClean="0"/>
              <a:t>5/30/2010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384CA-05A9-4F73-8CF6-4A1A73FB41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5EEFB-32AB-46F8-AB21-07A5D0F5D1C8}" type="datetimeFigureOut">
              <a:rPr lang="en-US" smtClean="0"/>
              <a:t>5/30/2010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384CA-05A9-4F73-8CF6-4A1A73FB41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b="1" smtClean="0"/>
              <a:t>Membuat Brosur</a:t>
            </a:r>
            <a:endParaRPr lang="en-US" sz="6600" b="1"/>
          </a:p>
        </p:txBody>
      </p:sp>
      <p:sp>
        <p:nvSpPr>
          <p:cNvPr id="3" name="Subtitle 2"/>
          <p:cNvSpPr>
            <a:spLocks noGrp="1"/>
          </p:cNvSpPr>
          <p:nvPr>
            <p:ph type="subTitle" idx="1"/>
          </p:nvPr>
        </p:nvSpPr>
        <p:spPr>
          <a:xfrm>
            <a:off x="5334000" y="5181600"/>
            <a:ext cx="3505200" cy="838200"/>
          </a:xfrm>
        </p:spPr>
        <p:txBody>
          <a:bodyPr/>
          <a:lstStyle/>
          <a:p>
            <a:r>
              <a:rPr lang="en-US" smtClean="0"/>
              <a:t>Windi Novianti</a:t>
            </a:r>
            <a:endParaRPr lang="en-US"/>
          </a:p>
        </p:txBody>
      </p:sp>
      <p:pic>
        <p:nvPicPr>
          <p:cNvPr id="6" name="Picture 5" descr="entry_data[1].gif"/>
          <p:cNvPicPr>
            <a:picLocks noChangeAspect="1"/>
          </p:cNvPicPr>
          <p:nvPr/>
        </p:nvPicPr>
        <p:blipFill>
          <a:blip r:embed="rId2"/>
          <a:stretch>
            <a:fillRect/>
          </a:stretch>
        </p:blipFill>
        <p:spPr>
          <a:xfrm>
            <a:off x="914400" y="4419600"/>
            <a:ext cx="1981200" cy="17716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lnSpc>
                <a:spcPct val="150000"/>
              </a:lnSpc>
            </a:pPr>
            <a:r>
              <a:rPr lang="en-US" smtClean="0"/>
              <a:t>Satu lagi sarana promosi yang banyak digunakan oleh berbagai perusahaan dan instansi  adalah </a:t>
            </a:r>
            <a:r>
              <a:rPr lang="en-US" b="1" smtClean="0"/>
              <a:t>Brosur.</a:t>
            </a:r>
          </a:p>
          <a:p>
            <a:pPr algn="just">
              <a:lnSpc>
                <a:spcPct val="150000"/>
              </a:lnSpc>
            </a:pPr>
            <a:r>
              <a:rPr lang="en-US" smtClean="0"/>
              <a:t>Brosur dapat bermacam-macam, baik itu brosur tentang sebuah produk, jasa, atau objek wisata.</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t="10102" r="778" b="7401"/>
          <a:stretch>
            <a:fillRect/>
          </a:stretch>
        </p:blipFill>
        <p:spPr bwMode="auto">
          <a:xfrm>
            <a:off x="546957" y="1524000"/>
            <a:ext cx="7987443" cy="4267200"/>
          </a:xfrm>
          <a:prstGeom prst="rect">
            <a:avLst/>
          </a:prstGeom>
          <a:noFill/>
          <a:ln w="9525">
            <a:noFill/>
            <a:miter lim="800000"/>
            <a:headEnd/>
            <a:tailEnd/>
          </a:ln>
          <a:effectLst/>
        </p:spPr>
      </p:pic>
      <p:sp>
        <p:nvSpPr>
          <p:cNvPr id="5" name="Title 1"/>
          <p:cNvSpPr>
            <a:spLocks noGrp="1"/>
          </p:cNvSpPr>
          <p:nvPr>
            <p:ph type="title"/>
          </p:nvPr>
        </p:nvSpPr>
        <p:spPr>
          <a:xfrm>
            <a:off x="457200" y="274638"/>
            <a:ext cx="8229600" cy="1143000"/>
          </a:xfrm>
        </p:spPr>
        <p:txBody>
          <a:bodyPr/>
          <a:lstStyle/>
          <a:p>
            <a:r>
              <a:rPr lang="en-US" smtClean="0"/>
              <a:t>Membuat Brosur Wisata</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546957" y="685800"/>
            <a:ext cx="8050085" cy="5440363"/>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l="32962" t="18520" r="15923" b="10768"/>
          <a:stretch>
            <a:fillRect/>
          </a:stretch>
        </p:blipFill>
        <p:spPr bwMode="auto">
          <a:xfrm>
            <a:off x="1143000" y="838200"/>
            <a:ext cx="6553200" cy="5638800"/>
          </a:xfrm>
          <a:prstGeom prst="rect">
            <a:avLst/>
          </a:prstGeom>
          <a:noFill/>
          <a:ln w="9525">
            <a:noFill/>
            <a:miter lim="800000"/>
            <a:headEnd/>
            <a:tailEnd/>
          </a:ln>
          <a:effectLst/>
        </p:spPr>
      </p:pic>
      <p:sp>
        <p:nvSpPr>
          <p:cNvPr id="5" name="Oval 4"/>
          <p:cNvSpPr/>
          <p:nvPr/>
        </p:nvSpPr>
        <p:spPr>
          <a:xfrm>
            <a:off x="8458200" y="32766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A</a:t>
            </a:r>
            <a:endParaRPr lang="en-US"/>
          </a:p>
        </p:txBody>
      </p:sp>
      <p:sp>
        <p:nvSpPr>
          <p:cNvPr id="6" name="Oval 5"/>
          <p:cNvSpPr/>
          <p:nvPr/>
        </p:nvSpPr>
        <p:spPr>
          <a:xfrm>
            <a:off x="8001000" y="37338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B</a:t>
            </a:r>
            <a:endParaRPr lang="en-US"/>
          </a:p>
        </p:txBody>
      </p:sp>
      <p:sp>
        <p:nvSpPr>
          <p:cNvPr id="7" name="Oval 6"/>
          <p:cNvSpPr/>
          <p:nvPr/>
        </p:nvSpPr>
        <p:spPr>
          <a:xfrm>
            <a:off x="7848600" y="54864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C</a:t>
            </a:r>
            <a:endParaRPr lang="en-US"/>
          </a:p>
        </p:txBody>
      </p:sp>
      <p:sp>
        <p:nvSpPr>
          <p:cNvPr id="8" name="Oval 7"/>
          <p:cNvSpPr/>
          <p:nvPr/>
        </p:nvSpPr>
        <p:spPr>
          <a:xfrm>
            <a:off x="533400" y="54864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D</a:t>
            </a:r>
            <a:endParaRPr lang="en-US"/>
          </a:p>
        </p:txBody>
      </p:sp>
      <p:sp>
        <p:nvSpPr>
          <p:cNvPr id="9" name="Oval 8"/>
          <p:cNvSpPr/>
          <p:nvPr/>
        </p:nvSpPr>
        <p:spPr>
          <a:xfrm>
            <a:off x="381000" y="18288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E</a:t>
            </a:r>
            <a:endParaRPr lang="en-US"/>
          </a:p>
        </p:txBody>
      </p:sp>
      <p:cxnSp>
        <p:nvCxnSpPr>
          <p:cNvPr id="11" name="Straight Connector 10"/>
          <p:cNvCxnSpPr/>
          <p:nvPr/>
        </p:nvCxnSpPr>
        <p:spPr>
          <a:xfrm>
            <a:off x="914400" y="20574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66800" y="5715000"/>
            <a:ext cx="2362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553200" y="5638800"/>
            <a:ext cx="1219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162800" y="3962400"/>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86600" y="3505200"/>
            <a:ext cx="1295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marL="514350" indent="-514350" algn="just">
              <a:buFont typeface="+mj-lt"/>
              <a:buAutoNum type="alphaUcPeriod"/>
            </a:pPr>
            <a:r>
              <a:rPr lang="en-US" smtClean="0"/>
              <a:t>Isikan jenis wisata atau objek wisata yang anda tawarkan dalam brosur ini</a:t>
            </a:r>
          </a:p>
          <a:p>
            <a:pPr marL="514350" indent="-514350" algn="just">
              <a:buFont typeface="+mj-lt"/>
              <a:buAutoNum type="alphaUcPeriod"/>
            </a:pPr>
            <a:r>
              <a:rPr lang="en-US" smtClean="0"/>
              <a:t>Di bagian ini, masukkan slogan objek wisata atau jenis wisata tersebut</a:t>
            </a:r>
          </a:p>
          <a:p>
            <a:pPr marL="514350" indent="-514350" algn="just">
              <a:buFont typeface="+mj-lt"/>
              <a:buAutoNum type="alphaUcPeriod"/>
            </a:pPr>
            <a:r>
              <a:rPr lang="en-US" smtClean="0"/>
              <a:t>Masukkan nama perusahaan dan nomor kontak perusahaan</a:t>
            </a:r>
          </a:p>
          <a:p>
            <a:pPr marL="514350" indent="-514350" algn="just">
              <a:buFont typeface="+mj-lt"/>
              <a:buAutoNum type="alphaUcPeriod"/>
            </a:pPr>
            <a:r>
              <a:rPr lang="en-US" smtClean="0"/>
              <a:t>Pada bagian ini, masukkan identitas perusahaan Anda secara lengkap yang meliputi nama, logo, alamat, nomor telp, fax, serta email</a:t>
            </a:r>
          </a:p>
          <a:p>
            <a:pPr marL="514350" indent="-514350" algn="just">
              <a:buFont typeface="+mj-lt"/>
              <a:buAutoNum type="alphaUcPeriod"/>
            </a:pPr>
            <a:r>
              <a:rPr lang="en-US" smtClean="0"/>
              <a:t>Isi bagian ini dengan ringkasan dari objek wisata yang anda tawarkan pada brosur. Sajikan tulisan yang menarik, singkat tetapi jelas karena bagian ini nantinya akan dilihat terlebih dahuku oleh pembaca begitu mereka membuka lipatan bagian pertama untuk masuk ke bagian dalam brosur</a:t>
            </a:r>
          </a:p>
          <a:p>
            <a:pPr marL="514350" indent="-514350" algn="just">
              <a:buFont typeface="+mj-lt"/>
              <a:buAutoNum type="alphaUcPeriod"/>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l="33536" t="18669" r="15923" b="11439"/>
          <a:stretch>
            <a:fillRect/>
          </a:stretch>
        </p:blipFill>
        <p:spPr bwMode="auto">
          <a:xfrm>
            <a:off x="990600" y="990600"/>
            <a:ext cx="6096000" cy="5029200"/>
          </a:xfrm>
          <a:prstGeom prst="rect">
            <a:avLst/>
          </a:prstGeom>
          <a:noFill/>
          <a:ln w="9525">
            <a:noFill/>
            <a:miter lim="800000"/>
            <a:headEnd/>
            <a:tailEnd/>
          </a:ln>
          <a:effectLst/>
        </p:spPr>
      </p:pic>
      <p:sp>
        <p:nvSpPr>
          <p:cNvPr id="5" name="Oval 4"/>
          <p:cNvSpPr/>
          <p:nvPr/>
        </p:nvSpPr>
        <p:spPr>
          <a:xfrm>
            <a:off x="7467600" y="47244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a:t>
            </a:r>
          </a:p>
        </p:txBody>
      </p:sp>
      <p:sp>
        <p:nvSpPr>
          <p:cNvPr id="6" name="Oval 5"/>
          <p:cNvSpPr/>
          <p:nvPr/>
        </p:nvSpPr>
        <p:spPr>
          <a:xfrm>
            <a:off x="304800" y="31242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A</a:t>
            </a:r>
            <a:endParaRPr lang="en-US"/>
          </a:p>
        </p:txBody>
      </p:sp>
      <p:cxnSp>
        <p:nvCxnSpPr>
          <p:cNvPr id="8" name="Straight Connector 7"/>
          <p:cNvCxnSpPr/>
          <p:nvPr/>
        </p:nvCxnSpPr>
        <p:spPr>
          <a:xfrm>
            <a:off x="838200" y="32766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705600" y="4953000"/>
            <a:ext cx="609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514350" indent="-514350" algn="just">
              <a:lnSpc>
                <a:spcPct val="150000"/>
              </a:lnSpc>
              <a:buFont typeface="+mj-lt"/>
              <a:buAutoNum type="alphaUcPeriod"/>
            </a:pPr>
            <a:r>
              <a:rPr lang="en-US" smtClean="0"/>
              <a:t>Isilah bagian ini dengan deskripsi layanan yang anda tawarkan, misalnya daya tarik dan keistimewaannya, sarana dan fasilitas pelengkap lainnya.</a:t>
            </a:r>
          </a:p>
          <a:p>
            <a:pPr marL="514350" indent="-514350" algn="just">
              <a:lnSpc>
                <a:spcPct val="150000"/>
              </a:lnSpc>
              <a:buFont typeface="+mj-lt"/>
              <a:buAutoNum type="alphaUcPeriod"/>
            </a:pPr>
            <a:r>
              <a:rPr lang="en-US" smtClean="0"/>
              <a:t>Pada bagian ini, isikan kembali identitas perusahaan Anda secara lengkap seperti halnya pada halaman pertama</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184</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Membuat Brosur</vt:lpstr>
      <vt:lpstr>Slide 2</vt:lpstr>
      <vt:lpstr>Membuat Brosur Wisata</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Membuat Brosur</dc:title>
  <dc:creator>windy</dc:creator>
  <cp:lastModifiedBy>windy</cp:lastModifiedBy>
  <cp:revision>4</cp:revision>
  <dcterms:created xsi:type="dcterms:W3CDTF">2010-05-30T13:43:54Z</dcterms:created>
  <dcterms:modified xsi:type="dcterms:W3CDTF">2010-05-30T14:16:44Z</dcterms:modified>
</cp:coreProperties>
</file>