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  <p:sldId id="266" r:id="rId10"/>
    <p:sldId id="267" r:id="rId11"/>
    <p:sldId id="269" r:id="rId12"/>
    <p:sldId id="268" r:id="rId13"/>
    <p:sldId id="264" r:id="rId1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9D307-E326-47D3-BBF8-E0BEF536ECFE}" type="datetimeFigureOut">
              <a:rPr lang="fr-FR"/>
              <a:pPr>
                <a:defRPr/>
              </a:pPr>
              <a:t>05/10/2010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BBD9B-CA2F-4310-8094-7A0721384C9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54BA3-C8C8-47F5-AA83-F734E19C7C36}" type="datetimeFigureOut">
              <a:rPr lang="fr-FR"/>
              <a:pPr>
                <a:defRPr/>
              </a:pPr>
              <a:t>05/10/2010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435C0-A3AF-4DB6-A74A-0F9979984A2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458E7-8E08-449F-A481-20A7105E23FD}" type="datetimeFigureOut">
              <a:rPr lang="fr-FR"/>
              <a:pPr>
                <a:defRPr/>
              </a:pPr>
              <a:t>05/10/2010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77947-41A3-4E9A-B522-D1FDF6E363F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274B9-8065-40FD-AB58-73C45EC0A6A3}" type="datetimeFigureOut">
              <a:rPr lang="fr-FR"/>
              <a:pPr>
                <a:defRPr/>
              </a:pPr>
              <a:t>05/10/2010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C4E7C-F7D9-4F15-A5B4-136A90BE848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49D35-8218-46CA-9D1D-20A01BB37401}" type="datetimeFigureOut">
              <a:rPr lang="fr-FR"/>
              <a:pPr>
                <a:defRPr/>
              </a:pPr>
              <a:t>05/10/2010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658A5-0CF7-4D81-9488-3504C95A542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E30AD-90C4-449D-84E9-7D2B17DCD027}" type="datetimeFigureOut">
              <a:rPr lang="fr-FR"/>
              <a:pPr>
                <a:defRPr/>
              </a:pPr>
              <a:t>05/10/2010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FAF54-E3BA-401F-B25A-65556F3EBC9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3FC0C-C9B4-4223-8CC7-6C464CD730C4}" type="datetimeFigureOut">
              <a:rPr lang="fr-FR"/>
              <a:pPr>
                <a:defRPr/>
              </a:pPr>
              <a:t>05/10/2010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7B7B6-E7CF-4D7F-996D-D02D459FB50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15743-BC6A-4504-908F-A4BBDD462AE9}" type="datetimeFigureOut">
              <a:rPr lang="fr-FR"/>
              <a:pPr>
                <a:defRPr/>
              </a:pPr>
              <a:t>05/10/2010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53151-B539-4F1B-8FBC-D505DB672C9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590A7-0FD1-4445-8600-ACE17F6F0A6F}" type="datetimeFigureOut">
              <a:rPr lang="fr-FR"/>
              <a:pPr>
                <a:defRPr/>
              </a:pPr>
              <a:t>05/10/2010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11693-56F6-475D-88A5-3D5FDC14A5F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BE3CD-6DA4-43F6-9639-FE261C596574}" type="datetimeFigureOut">
              <a:rPr lang="fr-FR"/>
              <a:pPr>
                <a:defRPr/>
              </a:pPr>
              <a:t>05/10/2010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870DF-9EE0-4C80-850F-13C127BA605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A4ABA-DD67-41E9-968F-88A5A067418B}" type="datetimeFigureOut">
              <a:rPr lang="fr-FR"/>
              <a:pPr>
                <a:defRPr/>
              </a:pPr>
              <a:t>05/10/2010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853C5-8246-466A-BD71-34C7553A87A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CA0D7E-BE9C-40BC-BC5A-A964B1377BA8}" type="datetimeFigureOut">
              <a:rPr lang="fr-FR"/>
              <a:pPr>
                <a:defRPr/>
              </a:pPr>
              <a:t>05/10/2010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DB293C-54D2-45B0-94C2-9D2BF8AFCFB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2971800" y="3286125"/>
            <a:ext cx="5457825" cy="1012825"/>
          </a:xfrm>
        </p:spPr>
        <p:txBody>
          <a:bodyPr/>
          <a:lstStyle/>
          <a:p>
            <a:pPr algn="l"/>
            <a:r>
              <a:rPr lang="fr-CA" dirty="0" smtClean="0">
                <a:solidFill>
                  <a:schemeClr val="bg1"/>
                </a:solidFill>
              </a:rPr>
              <a:t>KOMUNIKASI DATA</a:t>
            </a: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4843463" y="4071938"/>
            <a:ext cx="3200400" cy="685800"/>
          </a:xfrm>
        </p:spPr>
        <p:txBody>
          <a:bodyPr/>
          <a:lstStyle/>
          <a:p>
            <a:pPr algn="l"/>
            <a:r>
              <a:rPr lang="fr-CA" dirty="0" smtClean="0">
                <a:solidFill>
                  <a:schemeClr val="bg1"/>
                </a:solidFill>
              </a:rPr>
              <a:t>S. </a:t>
            </a:r>
            <a:r>
              <a:rPr lang="fr-CA" dirty="0" err="1" smtClean="0">
                <a:solidFill>
                  <a:schemeClr val="bg1"/>
                </a:solidFill>
              </a:rPr>
              <a:t>Indriani</a:t>
            </a:r>
            <a:r>
              <a:rPr lang="fr-CA" dirty="0" smtClean="0">
                <a:solidFill>
                  <a:schemeClr val="bg1"/>
                </a:solidFill>
              </a:rPr>
              <a:t> L, M.T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596" y="5357826"/>
            <a:ext cx="36433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en-US" sz="3200" dirty="0" smtClean="0">
                <a:solidFill>
                  <a:schemeClr val="bg1"/>
                </a:solidFill>
              </a:rPr>
              <a:t>Model </a:t>
            </a:r>
            <a:r>
              <a:rPr lang="en-US" sz="3200" dirty="0" err="1" smtClean="0">
                <a:solidFill>
                  <a:schemeClr val="bg1"/>
                </a:solidFill>
              </a:rPr>
              <a:t>Sistem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Komunikasi</a:t>
            </a:r>
            <a:endParaRPr lang="en-SG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85926"/>
            <a:ext cx="392149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429024"/>
            <a:ext cx="3673927" cy="321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3" y="571480"/>
            <a:ext cx="4042459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857224" y="428604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Guided Media</a:t>
            </a:r>
            <a:endParaRPr lang="en-SG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fr-CA" sz="4000" dirty="0" smtClean="0">
              <a:solidFill>
                <a:schemeClr val="bg1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28596" y="1928823"/>
            <a:ext cx="8301038" cy="4643449"/>
          </a:xfrm>
        </p:spPr>
        <p:txBody>
          <a:bodyPr/>
          <a:lstStyle/>
          <a:p>
            <a:r>
              <a:rPr lang="en-SG" sz="2400" dirty="0" err="1" smtClean="0"/>
              <a:t>Untuk</a:t>
            </a:r>
            <a:r>
              <a:rPr lang="en-SG" sz="2400" dirty="0" smtClean="0"/>
              <a:t> media </a:t>
            </a:r>
            <a:r>
              <a:rPr lang="en-SG" sz="2400" dirty="0" err="1" smtClean="0"/>
              <a:t>tidak</a:t>
            </a:r>
            <a:r>
              <a:rPr lang="en-SG" sz="2400" dirty="0" smtClean="0"/>
              <a:t> </a:t>
            </a:r>
            <a:r>
              <a:rPr lang="en-SG" sz="2400" dirty="0" err="1" smtClean="0"/>
              <a:t>terpandu</a:t>
            </a:r>
            <a:r>
              <a:rPr lang="en-SG" sz="2400" dirty="0" smtClean="0"/>
              <a:t> (unguided), </a:t>
            </a:r>
            <a:r>
              <a:rPr lang="en-SG" sz="2400" dirty="0" err="1" smtClean="0"/>
              <a:t>transmisi</a:t>
            </a:r>
            <a:r>
              <a:rPr lang="en-SG" sz="2400" dirty="0" smtClean="0"/>
              <a:t> </a:t>
            </a:r>
            <a:r>
              <a:rPr lang="en-SG" sz="2400" dirty="0" err="1" smtClean="0"/>
              <a:t>dan</a:t>
            </a:r>
            <a:r>
              <a:rPr lang="en-SG" sz="2400" dirty="0" smtClean="0"/>
              <a:t> </a:t>
            </a:r>
            <a:r>
              <a:rPr lang="en-SG" sz="2400" dirty="0" err="1" smtClean="0"/>
              <a:t>penerimaan</a:t>
            </a:r>
            <a:r>
              <a:rPr lang="en-SG" sz="2400" dirty="0" smtClean="0"/>
              <a:t> </a:t>
            </a:r>
            <a:r>
              <a:rPr lang="en-SG" sz="2400" dirty="0" err="1" smtClean="0"/>
              <a:t>dapat</a:t>
            </a:r>
            <a:r>
              <a:rPr lang="en-SG" sz="2400" dirty="0" smtClean="0"/>
              <a:t> </a:t>
            </a:r>
            <a:r>
              <a:rPr lang="en-SG" sz="2400" dirty="0" err="1" smtClean="0"/>
              <a:t>dicapai</a:t>
            </a:r>
            <a:r>
              <a:rPr lang="en-SG" sz="2400" dirty="0" smtClean="0"/>
              <a:t> </a:t>
            </a:r>
            <a:r>
              <a:rPr lang="en-SG" sz="2400" dirty="0" err="1" smtClean="0"/>
              <a:t>dengan</a:t>
            </a:r>
            <a:r>
              <a:rPr lang="en-SG" sz="2400" dirty="0" smtClean="0"/>
              <a:t> </a:t>
            </a:r>
            <a:r>
              <a:rPr lang="en-SG" sz="2400" dirty="0" err="1" smtClean="0"/>
              <a:t>menggunakan</a:t>
            </a:r>
            <a:r>
              <a:rPr lang="en-SG" sz="2400" dirty="0" smtClean="0"/>
              <a:t> </a:t>
            </a:r>
            <a:r>
              <a:rPr lang="en-SG" sz="2400" dirty="0" err="1" smtClean="0"/>
              <a:t>antena</a:t>
            </a:r>
            <a:r>
              <a:rPr lang="en-SG" sz="2400" dirty="0" smtClean="0"/>
              <a:t>. </a:t>
            </a:r>
            <a:r>
              <a:rPr lang="en-SG" sz="2400" dirty="0" err="1" smtClean="0"/>
              <a:t>Untuk</a:t>
            </a:r>
            <a:r>
              <a:rPr lang="en-SG" sz="2400" dirty="0" smtClean="0"/>
              <a:t> </a:t>
            </a:r>
            <a:r>
              <a:rPr lang="en-SG" sz="2400" dirty="0" err="1" smtClean="0"/>
              <a:t>transmisi</a:t>
            </a:r>
            <a:r>
              <a:rPr lang="en-SG" sz="2400" dirty="0" smtClean="0"/>
              <a:t>, </a:t>
            </a:r>
            <a:r>
              <a:rPr lang="en-SG" sz="2400" dirty="0" err="1" smtClean="0"/>
              <a:t>antena</a:t>
            </a:r>
            <a:r>
              <a:rPr lang="en-SG" sz="2400" dirty="0" smtClean="0"/>
              <a:t> </a:t>
            </a:r>
            <a:r>
              <a:rPr lang="en-SG" sz="2400" dirty="0" err="1" smtClean="0"/>
              <a:t>mengeluarkan</a:t>
            </a:r>
            <a:r>
              <a:rPr lang="en-SG" sz="2400" dirty="0" smtClean="0"/>
              <a:t> </a:t>
            </a:r>
            <a:r>
              <a:rPr lang="en-SG" sz="2400" dirty="0" err="1" smtClean="0"/>
              <a:t>energi</a:t>
            </a:r>
            <a:r>
              <a:rPr lang="en-SG" sz="2400" dirty="0" smtClean="0"/>
              <a:t> </a:t>
            </a:r>
            <a:r>
              <a:rPr lang="en-SG" sz="2400" dirty="0" err="1" smtClean="0"/>
              <a:t>elektromagnetik</a:t>
            </a:r>
            <a:r>
              <a:rPr lang="en-SG" sz="2400" dirty="0" smtClean="0"/>
              <a:t> </a:t>
            </a:r>
            <a:r>
              <a:rPr lang="en-SG" sz="2400" dirty="0" err="1" smtClean="0"/>
              <a:t>ke</a:t>
            </a:r>
            <a:r>
              <a:rPr lang="en-SG" sz="2400" dirty="0" smtClean="0"/>
              <a:t> medium (</a:t>
            </a:r>
            <a:r>
              <a:rPr lang="en-SG" sz="2400" dirty="0" err="1" smtClean="0"/>
              <a:t>biasanya</a:t>
            </a:r>
            <a:r>
              <a:rPr lang="en-SG" sz="2400" dirty="0" smtClean="0"/>
              <a:t> </a:t>
            </a:r>
            <a:r>
              <a:rPr lang="en-SG" sz="2400" dirty="0" err="1" smtClean="0"/>
              <a:t>udara</a:t>
            </a:r>
            <a:r>
              <a:rPr lang="en-SG" sz="2400" dirty="0" smtClean="0"/>
              <a:t>) </a:t>
            </a:r>
            <a:r>
              <a:rPr lang="en-SG" sz="2400" dirty="0" err="1" smtClean="0"/>
              <a:t>dan</a:t>
            </a:r>
            <a:r>
              <a:rPr lang="en-SG" sz="2400" dirty="0" smtClean="0"/>
              <a:t> </a:t>
            </a:r>
            <a:r>
              <a:rPr lang="en-SG" sz="2400" dirty="0" err="1" smtClean="0"/>
              <a:t>untuk</a:t>
            </a:r>
            <a:r>
              <a:rPr lang="en-SG" sz="2400" dirty="0" smtClean="0"/>
              <a:t> </a:t>
            </a:r>
            <a:r>
              <a:rPr lang="en-SG" sz="2400" dirty="0" err="1" smtClean="0"/>
              <a:t>penerimaan</a:t>
            </a:r>
            <a:r>
              <a:rPr lang="en-SG" sz="2400" dirty="0" smtClean="0"/>
              <a:t>, </a:t>
            </a:r>
            <a:r>
              <a:rPr lang="en-SG" sz="2400" dirty="0" err="1" smtClean="0"/>
              <a:t>antena</a:t>
            </a:r>
            <a:r>
              <a:rPr lang="en-SG" sz="2400" dirty="0" smtClean="0"/>
              <a:t> </a:t>
            </a:r>
            <a:r>
              <a:rPr lang="en-SG" sz="2400" dirty="0" err="1" smtClean="0"/>
              <a:t>mengambil</a:t>
            </a:r>
            <a:r>
              <a:rPr lang="en-SG" sz="2400" dirty="0" smtClean="0"/>
              <a:t> </a:t>
            </a:r>
            <a:r>
              <a:rPr lang="en-SG" sz="2400" dirty="0" err="1" smtClean="0"/>
              <a:t>gelombang</a:t>
            </a:r>
            <a:r>
              <a:rPr lang="en-SG" sz="2400" dirty="0" smtClean="0"/>
              <a:t> </a:t>
            </a:r>
            <a:r>
              <a:rPr lang="en-SG" sz="2400" dirty="0" err="1" smtClean="0"/>
              <a:t>elektomagnetik</a:t>
            </a:r>
            <a:r>
              <a:rPr lang="en-SG" sz="2400" dirty="0" smtClean="0"/>
              <a:t> </a:t>
            </a:r>
            <a:r>
              <a:rPr lang="en-SG" sz="2400" dirty="0" err="1" smtClean="0"/>
              <a:t>dari</a:t>
            </a:r>
            <a:r>
              <a:rPr lang="en-SG" sz="2400" dirty="0" smtClean="0"/>
              <a:t> medium </a:t>
            </a:r>
            <a:r>
              <a:rPr lang="en-SG" sz="2400" dirty="0" err="1" smtClean="0"/>
              <a:t>sekitarnya</a:t>
            </a:r>
            <a:r>
              <a:rPr lang="en-SG" sz="2400" dirty="0" smtClean="0"/>
              <a:t>. Media </a:t>
            </a:r>
            <a:r>
              <a:rPr lang="en-SG" sz="2400" dirty="0" err="1" smtClean="0"/>
              <a:t>transmisi</a:t>
            </a:r>
            <a:r>
              <a:rPr lang="en-SG" sz="2400" dirty="0" smtClean="0"/>
              <a:t> </a:t>
            </a:r>
            <a:r>
              <a:rPr lang="en-SG" sz="2400" dirty="0" err="1" smtClean="0"/>
              <a:t>tidak</a:t>
            </a:r>
            <a:r>
              <a:rPr lang="en-SG" sz="2400" dirty="0" smtClean="0"/>
              <a:t> </a:t>
            </a:r>
            <a:r>
              <a:rPr lang="en-SG" sz="2400" dirty="0" err="1" smtClean="0"/>
              <a:t>terpandu</a:t>
            </a:r>
            <a:r>
              <a:rPr lang="en-SG" sz="2400" dirty="0" smtClean="0"/>
              <a:t> (unguided) </a:t>
            </a:r>
            <a:r>
              <a:rPr lang="en-SG" sz="2400" dirty="0" err="1" smtClean="0"/>
              <a:t>terbagi</a:t>
            </a:r>
            <a:r>
              <a:rPr lang="en-SG" sz="2400" dirty="0" smtClean="0"/>
              <a:t> </a:t>
            </a:r>
            <a:r>
              <a:rPr lang="en-SG" sz="2400" dirty="0" err="1" smtClean="0"/>
              <a:t>atas</a:t>
            </a:r>
            <a:r>
              <a:rPr lang="en-SG" sz="2400" dirty="0" smtClean="0"/>
              <a:t> </a:t>
            </a:r>
            <a:r>
              <a:rPr lang="en-SG" sz="2400" dirty="0" err="1" smtClean="0"/>
              <a:t>empat</a:t>
            </a:r>
            <a:r>
              <a:rPr lang="en-SG" sz="2400" dirty="0" smtClean="0"/>
              <a:t> </a:t>
            </a:r>
            <a:r>
              <a:rPr lang="en-SG" sz="2400" dirty="0" err="1" smtClean="0"/>
              <a:t>bagian</a:t>
            </a:r>
            <a:r>
              <a:rPr lang="en-SG" sz="2400" dirty="0" smtClean="0"/>
              <a:t> </a:t>
            </a:r>
            <a:r>
              <a:rPr lang="en-SG" sz="2400" dirty="0" err="1" smtClean="0"/>
              <a:t>yaitu</a:t>
            </a:r>
            <a:r>
              <a:rPr lang="en-SG" sz="2400" dirty="0" smtClean="0"/>
              <a:t>:</a:t>
            </a:r>
          </a:p>
          <a:p>
            <a:pPr>
              <a:buNone/>
            </a:pPr>
            <a:r>
              <a:rPr lang="en-SG" sz="2400" dirty="0" smtClean="0"/>
              <a:t>	1. </a:t>
            </a:r>
            <a:r>
              <a:rPr lang="en-SG" sz="2400" dirty="0" err="1" smtClean="0"/>
              <a:t>Gelombang</a:t>
            </a:r>
            <a:r>
              <a:rPr lang="en-SG" sz="2400" dirty="0" smtClean="0"/>
              <a:t> </a:t>
            </a:r>
            <a:r>
              <a:rPr lang="en-SG" sz="2400" dirty="0" err="1" smtClean="0"/>
              <a:t>Mikro</a:t>
            </a:r>
            <a:r>
              <a:rPr lang="en-SG" sz="2400" dirty="0" smtClean="0"/>
              <a:t> Terrestrial (</a:t>
            </a:r>
            <a:r>
              <a:rPr lang="en-SG" sz="2400" dirty="0" err="1" smtClean="0"/>
              <a:t>Atmosfir</a:t>
            </a:r>
            <a:r>
              <a:rPr lang="en-SG" sz="2400" dirty="0" smtClean="0"/>
              <a:t> </a:t>
            </a:r>
            <a:r>
              <a:rPr lang="en-SG" sz="2400" dirty="0" err="1" smtClean="0"/>
              <a:t>Bumi</a:t>
            </a:r>
            <a:r>
              <a:rPr lang="en-SG" sz="2400" dirty="0" smtClean="0"/>
              <a:t>)</a:t>
            </a:r>
            <a:br>
              <a:rPr lang="en-SG" sz="2400" dirty="0" smtClean="0"/>
            </a:br>
            <a:r>
              <a:rPr lang="en-SG" sz="2400" dirty="0" smtClean="0"/>
              <a:t>2. </a:t>
            </a:r>
            <a:r>
              <a:rPr lang="en-SG" sz="2400" dirty="0" err="1" smtClean="0"/>
              <a:t>Gelombang</a:t>
            </a:r>
            <a:r>
              <a:rPr lang="en-SG" sz="2400" dirty="0" smtClean="0"/>
              <a:t> </a:t>
            </a:r>
            <a:r>
              <a:rPr lang="en-SG" sz="2400" dirty="0" err="1" smtClean="0"/>
              <a:t>Mikro</a:t>
            </a:r>
            <a:r>
              <a:rPr lang="en-SG" sz="2400" dirty="0" smtClean="0"/>
              <a:t> </a:t>
            </a:r>
            <a:r>
              <a:rPr lang="en-SG" sz="2400" dirty="0" err="1" smtClean="0"/>
              <a:t>Satelit</a:t>
            </a:r>
            <a:r>
              <a:rPr lang="en-SG" sz="2400" dirty="0" smtClean="0"/>
              <a:t/>
            </a:r>
            <a:br>
              <a:rPr lang="en-SG" sz="2400" dirty="0" smtClean="0"/>
            </a:br>
            <a:r>
              <a:rPr lang="en-SG" sz="2400" dirty="0" smtClean="0"/>
              <a:t>3. Radio Broadcast</a:t>
            </a:r>
            <a:br>
              <a:rPr lang="en-SG" sz="2400" dirty="0" smtClean="0"/>
            </a:br>
            <a:r>
              <a:rPr lang="en-SG" sz="2400" dirty="0" smtClean="0"/>
              <a:t>4. Infra </a:t>
            </a:r>
            <a:r>
              <a:rPr lang="en-SG" sz="2400" dirty="0" err="1" smtClean="0"/>
              <a:t>Merah</a:t>
            </a:r>
            <a:endParaRPr lang="en-SG" sz="2400" dirty="0" smtClean="0"/>
          </a:p>
          <a:p>
            <a:pPr marL="514350" indent="-514350">
              <a:buNone/>
            </a:pPr>
            <a:endParaRPr lang="fr-C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8269" y="357166"/>
            <a:ext cx="570547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81475" y="2143116"/>
            <a:ext cx="49625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85720" y="357166"/>
            <a:ext cx="27860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Unguided Media</a:t>
            </a:r>
            <a:endParaRPr lang="en-SG" sz="32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571876"/>
            <a:ext cx="4572000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fr-CA" sz="4000" dirty="0" smtClean="0">
              <a:solidFill>
                <a:schemeClr val="bg1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85720" y="1714488"/>
            <a:ext cx="8572560" cy="4714887"/>
          </a:xfrm>
        </p:spPr>
        <p:txBody>
          <a:bodyPr/>
          <a:lstStyle/>
          <a:p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mempertimbangkan</a:t>
            </a:r>
            <a:r>
              <a:rPr lang="en-US" sz="2600" dirty="0" smtClean="0"/>
              <a:t> </a:t>
            </a:r>
            <a:r>
              <a:rPr lang="en-US" sz="2600" dirty="0" err="1" smtClean="0"/>
              <a:t>desain</a:t>
            </a:r>
            <a:r>
              <a:rPr lang="en-US" sz="2600" dirty="0" smtClean="0"/>
              <a:t> </a:t>
            </a:r>
            <a:r>
              <a:rPr lang="en-US" sz="2600" dirty="0" err="1" smtClean="0"/>
              <a:t>sistem</a:t>
            </a:r>
            <a:r>
              <a:rPr lang="en-US" sz="2600" dirty="0" smtClean="0"/>
              <a:t> </a:t>
            </a:r>
            <a:r>
              <a:rPr lang="en-US" sz="2600" dirty="0" err="1" smtClean="0"/>
              <a:t>transmisi</a:t>
            </a:r>
            <a:r>
              <a:rPr lang="en-US" sz="2600" dirty="0" smtClean="0"/>
              <a:t> data, </a:t>
            </a:r>
            <a:r>
              <a:rPr lang="en-US" sz="2600" dirty="0" err="1" smtClean="0"/>
              <a:t>ditekankan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rate data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jarak</a:t>
            </a:r>
            <a:r>
              <a:rPr lang="en-US" sz="2600" dirty="0" smtClean="0"/>
              <a:t>. </a:t>
            </a:r>
          </a:p>
          <a:p>
            <a:r>
              <a:rPr lang="en-US" sz="2600" dirty="0" err="1" smtClean="0"/>
              <a:t>Semakin</a:t>
            </a:r>
            <a:r>
              <a:rPr lang="en-US" sz="2600" dirty="0" smtClean="0"/>
              <a:t> </a:t>
            </a:r>
            <a:r>
              <a:rPr lang="en-US" sz="2600" dirty="0" err="1" smtClean="0"/>
              <a:t>besar</a:t>
            </a:r>
            <a:r>
              <a:rPr lang="en-US" sz="2600" dirty="0" smtClean="0"/>
              <a:t> rate data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jarak</a:t>
            </a:r>
            <a:r>
              <a:rPr lang="en-US" sz="2600" dirty="0" smtClean="0"/>
              <a:t>, </a:t>
            </a:r>
            <a:r>
              <a:rPr lang="en-US" sz="2600" dirty="0" err="1" smtClean="0"/>
              <a:t>maka</a:t>
            </a:r>
            <a:r>
              <a:rPr lang="en-US" sz="2600" dirty="0" smtClean="0"/>
              <a:t> </a:t>
            </a:r>
            <a:r>
              <a:rPr lang="en-US" sz="2600" dirty="0" err="1" smtClean="0"/>
              <a:t>akan</a:t>
            </a:r>
            <a:r>
              <a:rPr lang="en-US" sz="2600" dirty="0" smtClean="0"/>
              <a:t> </a:t>
            </a:r>
            <a:r>
              <a:rPr lang="en-US" sz="2600" dirty="0" err="1" smtClean="0"/>
              <a:t>semakin</a:t>
            </a:r>
            <a:r>
              <a:rPr lang="en-US" sz="2600" dirty="0" smtClean="0"/>
              <a:t> </a:t>
            </a:r>
            <a:r>
              <a:rPr lang="en-US" sz="2600" dirty="0" err="1" smtClean="0"/>
              <a:t>baik</a:t>
            </a:r>
            <a:r>
              <a:rPr lang="en-US" sz="2600" dirty="0" smtClean="0"/>
              <a:t>.</a:t>
            </a:r>
          </a:p>
          <a:p>
            <a:r>
              <a:rPr lang="en-US" sz="2600" dirty="0" err="1" smtClean="0"/>
              <a:t>Sejumlah</a:t>
            </a:r>
            <a:r>
              <a:rPr lang="en-US" sz="2600" dirty="0" smtClean="0"/>
              <a:t> </a:t>
            </a:r>
            <a:r>
              <a:rPr lang="en-US" sz="2600" dirty="0" err="1" smtClean="0"/>
              <a:t>faktor-faktor</a:t>
            </a:r>
            <a:r>
              <a:rPr lang="en-US" sz="2600" dirty="0" smtClean="0"/>
              <a:t> </a:t>
            </a:r>
            <a:r>
              <a:rPr lang="en-US" sz="2600" dirty="0" err="1" smtClean="0"/>
              <a:t>perancangan</a:t>
            </a:r>
            <a:r>
              <a:rPr lang="en-US" sz="2600" dirty="0" smtClean="0"/>
              <a:t> yang </a:t>
            </a:r>
            <a:r>
              <a:rPr lang="en-US" sz="2600" dirty="0" err="1" smtClean="0"/>
              <a:t>berkaitan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media </a:t>
            </a:r>
            <a:r>
              <a:rPr lang="en-US" sz="2600" dirty="0" err="1" smtClean="0"/>
              <a:t>transmisi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sinyal</a:t>
            </a:r>
            <a:r>
              <a:rPr lang="en-US" sz="2600" dirty="0" smtClean="0"/>
              <a:t> yang </a:t>
            </a:r>
            <a:r>
              <a:rPr lang="en-US" sz="2600" dirty="0" err="1" smtClean="0"/>
              <a:t>menentukan</a:t>
            </a:r>
            <a:r>
              <a:rPr lang="en-US" sz="2600" dirty="0" smtClean="0"/>
              <a:t> rate data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jarak</a:t>
            </a:r>
            <a:r>
              <a:rPr lang="en-US" sz="2600" dirty="0" smtClean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Bandwidth; </a:t>
            </a:r>
            <a:r>
              <a:rPr lang="en-US" sz="2400" dirty="0" err="1" smtClean="0"/>
              <a:t>semakin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badwidth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semakin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data rate yang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.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err="1" smtClean="0"/>
              <a:t>Gangguan</a:t>
            </a:r>
            <a:r>
              <a:rPr lang="en-US" sz="2400" dirty="0" smtClean="0"/>
              <a:t> </a:t>
            </a:r>
            <a:r>
              <a:rPr lang="en-US" sz="2400" dirty="0" err="1" smtClean="0"/>
              <a:t>transmisi</a:t>
            </a:r>
            <a:r>
              <a:rPr lang="en-US" sz="2400" dirty="0" smtClean="0"/>
              <a:t>; 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, </a:t>
            </a:r>
            <a:r>
              <a:rPr lang="en-US" sz="2400" dirty="0" err="1" smtClean="0"/>
              <a:t>atenuasi</a:t>
            </a:r>
            <a:r>
              <a:rPr lang="en-US" sz="2400" dirty="0" smtClean="0"/>
              <a:t>, </a:t>
            </a:r>
            <a:r>
              <a:rPr lang="en-US" sz="2400" dirty="0" err="1" smtClean="0"/>
              <a:t>membatasi</a:t>
            </a:r>
            <a:r>
              <a:rPr lang="en-US" sz="2400" dirty="0" smtClean="0"/>
              <a:t> </a:t>
            </a:r>
            <a:r>
              <a:rPr lang="en-US" sz="2400" dirty="0" err="1" smtClean="0"/>
              <a:t>jarak</a:t>
            </a:r>
            <a:endParaRPr lang="en-US" sz="2400" dirty="0" smtClean="0"/>
          </a:p>
          <a:p>
            <a:pPr lvl="1">
              <a:buFont typeface="Wingdings" pitchFamily="2" charset="2"/>
              <a:buChar char="Ø"/>
            </a:pPr>
            <a:r>
              <a:rPr lang="en-US" sz="2400" dirty="0" err="1" smtClean="0"/>
              <a:t>Interferensi</a:t>
            </a:r>
            <a:r>
              <a:rPr lang="en-US" sz="2400" dirty="0" smtClean="0"/>
              <a:t>; 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err="1" smtClean="0"/>
              <a:t>Jumlah</a:t>
            </a:r>
            <a:r>
              <a:rPr lang="en-US" sz="2400" dirty="0" smtClean="0"/>
              <a:t> receiver</a:t>
            </a:r>
          </a:p>
          <a:p>
            <a:pPr marL="514350" indent="-514350">
              <a:buNone/>
            </a:pPr>
            <a:endParaRPr lang="fr-C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b="1" dirty="0" smtClean="0">
                <a:solidFill>
                  <a:schemeClr val="bg1"/>
                </a:solidFill>
              </a:rPr>
              <a:t>Model </a:t>
            </a:r>
            <a:r>
              <a:rPr lang="en-US" sz="4000" b="1" dirty="0" err="1" smtClean="0">
                <a:solidFill>
                  <a:schemeClr val="bg1"/>
                </a:solidFill>
              </a:rPr>
              <a:t>Komunikasi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Sederhana</a:t>
            </a:r>
            <a:endParaRPr lang="fr-CA" sz="4000" dirty="0" smtClean="0">
              <a:solidFill>
                <a:schemeClr val="bg1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57200" y="1974850"/>
            <a:ext cx="8229600" cy="4525963"/>
          </a:xfrm>
        </p:spPr>
        <p:txBody>
          <a:bodyPr/>
          <a:lstStyle/>
          <a:p>
            <a:r>
              <a:rPr lang="fr-CA" dirty="0" err="1" smtClean="0"/>
              <a:t>Lorem</a:t>
            </a:r>
            <a:r>
              <a:rPr lang="fr-CA" dirty="0" smtClean="0"/>
              <a:t> </a:t>
            </a:r>
            <a:r>
              <a:rPr lang="fr-CA" dirty="0" err="1" smtClean="0"/>
              <a:t>ipsum</a:t>
            </a:r>
            <a:r>
              <a:rPr lang="fr-CA" dirty="0" smtClean="0"/>
              <a:t> </a:t>
            </a:r>
            <a:r>
              <a:rPr lang="fr-CA" dirty="0" err="1" smtClean="0"/>
              <a:t>dolor</a:t>
            </a:r>
            <a:r>
              <a:rPr lang="fr-CA" dirty="0" smtClean="0"/>
              <a:t> </a:t>
            </a:r>
            <a:r>
              <a:rPr lang="fr-CA" dirty="0" err="1" smtClean="0"/>
              <a:t>sit</a:t>
            </a:r>
            <a:r>
              <a:rPr lang="fr-CA" dirty="0" smtClean="0"/>
              <a:t> </a:t>
            </a:r>
            <a:r>
              <a:rPr lang="fr-CA" dirty="0" err="1" smtClean="0"/>
              <a:t>amet</a:t>
            </a:r>
            <a:r>
              <a:rPr lang="fr-CA" dirty="0" smtClean="0"/>
              <a:t>, </a:t>
            </a:r>
            <a:r>
              <a:rPr lang="fr-CA" dirty="0" err="1" smtClean="0"/>
              <a:t>consectetuer</a:t>
            </a:r>
            <a:r>
              <a:rPr lang="fr-CA" dirty="0" smtClean="0"/>
              <a:t> </a:t>
            </a:r>
            <a:r>
              <a:rPr lang="fr-CA" dirty="0" err="1" smtClean="0"/>
              <a:t>adipiscing</a:t>
            </a:r>
            <a:r>
              <a:rPr lang="fr-CA" dirty="0" smtClean="0"/>
              <a:t> </a:t>
            </a:r>
            <a:r>
              <a:rPr lang="fr-CA" dirty="0" err="1" smtClean="0"/>
              <a:t>elit</a:t>
            </a:r>
            <a:r>
              <a:rPr lang="fr-CA" dirty="0" smtClean="0"/>
              <a:t>. </a:t>
            </a:r>
            <a:r>
              <a:rPr lang="fr-CA" dirty="0" err="1" smtClean="0"/>
              <a:t>Vivamus</a:t>
            </a:r>
            <a:r>
              <a:rPr lang="fr-CA" dirty="0" smtClean="0"/>
              <a:t> et magna. </a:t>
            </a:r>
            <a:r>
              <a:rPr lang="fr-CA" dirty="0" err="1" smtClean="0"/>
              <a:t>Fusce</a:t>
            </a:r>
            <a:r>
              <a:rPr lang="fr-CA" dirty="0" smtClean="0"/>
              <a:t> </a:t>
            </a:r>
            <a:r>
              <a:rPr lang="fr-CA" dirty="0" err="1" smtClean="0"/>
              <a:t>sed</a:t>
            </a:r>
            <a:r>
              <a:rPr lang="fr-CA" dirty="0" smtClean="0"/>
              <a:t> </a:t>
            </a:r>
            <a:r>
              <a:rPr lang="fr-CA" dirty="0" err="1" smtClean="0"/>
              <a:t>sem</a:t>
            </a:r>
            <a:r>
              <a:rPr lang="fr-CA" dirty="0" smtClean="0"/>
              <a:t> </a:t>
            </a:r>
            <a:r>
              <a:rPr lang="fr-CA" dirty="0" err="1" smtClean="0"/>
              <a:t>sed</a:t>
            </a:r>
            <a:r>
              <a:rPr lang="fr-CA" dirty="0" smtClean="0"/>
              <a:t> magna </a:t>
            </a:r>
            <a:r>
              <a:rPr lang="fr-CA" dirty="0" err="1" smtClean="0"/>
              <a:t>suscipit</a:t>
            </a:r>
            <a:r>
              <a:rPr lang="fr-CA" dirty="0" smtClean="0"/>
              <a:t> </a:t>
            </a:r>
            <a:r>
              <a:rPr lang="fr-CA" dirty="0" err="1" smtClean="0"/>
              <a:t>egestas</a:t>
            </a:r>
            <a:r>
              <a:rPr lang="fr-CA" dirty="0" smtClean="0"/>
              <a:t>. </a:t>
            </a:r>
          </a:p>
          <a:p>
            <a:r>
              <a:rPr lang="fr-CA" dirty="0" err="1" smtClean="0"/>
              <a:t>Lorem</a:t>
            </a:r>
            <a:r>
              <a:rPr lang="fr-CA" dirty="0" smtClean="0"/>
              <a:t> </a:t>
            </a:r>
            <a:r>
              <a:rPr lang="fr-CA" dirty="0" err="1" smtClean="0"/>
              <a:t>ipsum</a:t>
            </a:r>
            <a:r>
              <a:rPr lang="fr-CA" dirty="0" smtClean="0"/>
              <a:t> </a:t>
            </a:r>
            <a:r>
              <a:rPr lang="fr-CA" dirty="0" err="1" smtClean="0"/>
              <a:t>dolor</a:t>
            </a:r>
            <a:r>
              <a:rPr lang="fr-CA" dirty="0" smtClean="0"/>
              <a:t> </a:t>
            </a:r>
            <a:r>
              <a:rPr lang="fr-CA" dirty="0" err="1" smtClean="0"/>
              <a:t>sit</a:t>
            </a:r>
            <a:r>
              <a:rPr lang="fr-CA" dirty="0" smtClean="0"/>
              <a:t> </a:t>
            </a:r>
            <a:r>
              <a:rPr lang="fr-CA" dirty="0" err="1" smtClean="0"/>
              <a:t>amet</a:t>
            </a:r>
            <a:r>
              <a:rPr lang="fr-CA" dirty="0" smtClean="0"/>
              <a:t>, </a:t>
            </a:r>
            <a:r>
              <a:rPr lang="fr-CA" dirty="0" err="1" smtClean="0"/>
              <a:t>consectetuer</a:t>
            </a:r>
            <a:r>
              <a:rPr lang="fr-CA" dirty="0" smtClean="0"/>
              <a:t> </a:t>
            </a:r>
            <a:r>
              <a:rPr lang="fr-CA" dirty="0" err="1" smtClean="0"/>
              <a:t>adipiscing</a:t>
            </a:r>
            <a:r>
              <a:rPr lang="fr-CA" dirty="0" smtClean="0"/>
              <a:t> </a:t>
            </a:r>
            <a:r>
              <a:rPr lang="fr-CA" dirty="0" err="1" smtClean="0"/>
              <a:t>elit</a:t>
            </a:r>
            <a:r>
              <a:rPr lang="fr-CA" dirty="0" smtClean="0"/>
              <a:t>. </a:t>
            </a:r>
            <a:r>
              <a:rPr lang="fr-CA" dirty="0" err="1" smtClean="0"/>
              <a:t>Vivamus</a:t>
            </a:r>
            <a:r>
              <a:rPr lang="fr-CA" dirty="0" smtClean="0"/>
              <a:t> et magna. </a:t>
            </a:r>
            <a:r>
              <a:rPr lang="fr-CA" dirty="0" err="1" smtClean="0"/>
              <a:t>Fusce</a:t>
            </a:r>
            <a:r>
              <a:rPr lang="fr-CA" dirty="0" smtClean="0"/>
              <a:t> </a:t>
            </a:r>
            <a:r>
              <a:rPr lang="fr-CA" dirty="0" err="1" smtClean="0"/>
              <a:t>sed</a:t>
            </a:r>
            <a:r>
              <a:rPr lang="fr-CA" dirty="0" smtClean="0"/>
              <a:t> </a:t>
            </a:r>
            <a:r>
              <a:rPr lang="fr-CA" dirty="0" err="1" smtClean="0"/>
              <a:t>sem</a:t>
            </a:r>
            <a:r>
              <a:rPr lang="fr-CA" dirty="0" smtClean="0"/>
              <a:t> </a:t>
            </a:r>
            <a:r>
              <a:rPr lang="fr-CA" dirty="0" err="1" smtClean="0"/>
              <a:t>sed</a:t>
            </a:r>
            <a:r>
              <a:rPr lang="fr-CA" dirty="0" smtClean="0"/>
              <a:t> magna </a:t>
            </a:r>
            <a:r>
              <a:rPr lang="fr-CA" dirty="0" err="1" smtClean="0"/>
              <a:t>suscipit</a:t>
            </a:r>
            <a:r>
              <a:rPr lang="fr-CA" dirty="0" smtClean="0"/>
              <a:t> </a:t>
            </a:r>
            <a:r>
              <a:rPr lang="fr-CA" dirty="0" err="1" smtClean="0"/>
              <a:t>egestas</a:t>
            </a:r>
            <a:r>
              <a:rPr lang="fr-CA" dirty="0" smtClean="0"/>
              <a:t>. 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/>
          <a:srcRect b="13564"/>
          <a:stretch>
            <a:fillRect/>
          </a:stretch>
        </p:blipFill>
        <p:spPr bwMode="auto">
          <a:xfrm>
            <a:off x="500034" y="1638300"/>
            <a:ext cx="8348662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b="1" dirty="0" smtClean="0">
                <a:solidFill>
                  <a:schemeClr val="bg1"/>
                </a:solidFill>
              </a:rPr>
              <a:t>Model </a:t>
            </a:r>
            <a:r>
              <a:rPr lang="en-US" sz="4000" b="1" dirty="0" err="1" smtClean="0">
                <a:solidFill>
                  <a:schemeClr val="bg1"/>
                </a:solidFill>
              </a:rPr>
              <a:t>Komunikasi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Sederhana</a:t>
            </a:r>
            <a:endParaRPr lang="fr-CA" sz="4000" dirty="0" smtClean="0">
              <a:solidFill>
                <a:schemeClr val="bg1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00573"/>
          </a:xfrm>
        </p:spPr>
        <p:txBody>
          <a:bodyPr/>
          <a:lstStyle/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Source System</a:t>
            </a:r>
          </a:p>
          <a:p>
            <a:pPr marL="548640" lvl="1" fontAlgn="auto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dirty="0" smtClean="0"/>
              <a:t>Source</a:t>
            </a:r>
          </a:p>
          <a:p>
            <a:pPr marL="914400" lvl="2" indent="0" fontAlgn="auto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None/>
              <a:defRPr/>
            </a:pPr>
            <a:r>
              <a:rPr lang="en-US" dirty="0" err="1" smtClean="0"/>
              <a:t>Menentukan</a:t>
            </a:r>
            <a:r>
              <a:rPr lang="en-US" dirty="0" smtClean="0"/>
              <a:t> data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dikirim</a:t>
            </a:r>
            <a:endParaRPr lang="en-US" dirty="0" smtClean="0"/>
          </a:p>
          <a:p>
            <a:pPr marL="548640" lvl="1" fontAlgn="auto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dirty="0" smtClean="0"/>
              <a:t>Transmitter</a:t>
            </a:r>
          </a:p>
          <a:p>
            <a:pPr marL="914400" lvl="2" indent="0" fontAlgn="auto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Tx/>
              <a:buNone/>
              <a:defRPr/>
            </a:pPr>
            <a:r>
              <a:rPr lang="en-US" dirty="0" err="1" smtClean="0"/>
              <a:t>Mengubah</a:t>
            </a:r>
            <a:r>
              <a:rPr lang="en-US" dirty="0" smtClean="0"/>
              <a:t> data </a:t>
            </a:r>
            <a:r>
              <a:rPr lang="en-US" dirty="0" err="1" smtClean="0"/>
              <a:t>menjadi</a:t>
            </a:r>
            <a:r>
              <a:rPr lang="en-US" dirty="0" smtClean="0"/>
              <a:t> signal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dikirim</a:t>
            </a:r>
            <a:endParaRPr lang="en-US" dirty="0" smtClean="0"/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Transmission System</a:t>
            </a:r>
          </a:p>
          <a:p>
            <a:pPr marL="548640" lvl="1" fontAlgn="auto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Font typeface="Wingdings 2" pitchFamily="18" charset="2"/>
              <a:buChar char=""/>
              <a:defRPr/>
            </a:pPr>
            <a:r>
              <a:rPr lang="en-US" dirty="0" err="1" smtClean="0"/>
              <a:t>Mengirim</a:t>
            </a:r>
            <a:r>
              <a:rPr lang="en-US" dirty="0" smtClean="0"/>
              <a:t> data</a:t>
            </a: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Destination System</a:t>
            </a:r>
          </a:p>
          <a:p>
            <a:pPr marL="548640" lvl="1" fontAlgn="auto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dirty="0" smtClean="0"/>
              <a:t>Receiver</a:t>
            </a:r>
          </a:p>
          <a:p>
            <a:pPr marL="914400" lvl="2" indent="0" fontAlgn="auto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None/>
              <a:defRPr/>
            </a:pPr>
            <a:r>
              <a:rPr lang="en-US" dirty="0" err="1" smtClean="0"/>
              <a:t>Mengubah</a:t>
            </a:r>
            <a:r>
              <a:rPr lang="en-US" dirty="0" smtClean="0"/>
              <a:t> signal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data</a:t>
            </a:r>
          </a:p>
          <a:p>
            <a:pPr marL="548640" lvl="1" fontAlgn="auto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dirty="0" smtClean="0"/>
              <a:t>Destination</a:t>
            </a:r>
          </a:p>
          <a:p>
            <a:pPr marL="914400" lvl="2" indent="0" fontAlgn="auto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None/>
              <a:defRPr/>
            </a:pPr>
            <a:r>
              <a:rPr lang="en-US" dirty="0" err="1" smtClean="0"/>
              <a:t>Pengguna</a:t>
            </a:r>
            <a:r>
              <a:rPr lang="en-US" dirty="0" smtClean="0"/>
              <a:t> data yang </a:t>
            </a:r>
            <a:r>
              <a:rPr lang="en-US" dirty="0" err="1" smtClean="0"/>
              <a:t>diterima</a:t>
            </a:r>
            <a:endParaRPr lang="en-US" dirty="0" smtClean="0"/>
          </a:p>
          <a:p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b="1" dirty="0" smtClean="0">
                <a:solidFill>
                  <a:schemeClr val="bg1"/>
                </a:solidFill>
              </a:rPr>
              <a:t>Model </a:t>
            </a:r>
            <a:r>
              <a:rPr lang="en-US" sz="4000" b="1" dirty="0" err="1" smtClean="0">
                <a:solidFill>
                  <a:schemeClr val="bg1"/>
                </a:solidFill>
              </a:rPr>
              <a:t>Komunikasi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Sederhana</a:t>
            </a:r>
            <a:endParaRPr lang="fr-CA" sz="4000" dirty="0" smtClean="0">
              <a:solidFill>
                <a:schemeClr val="bg1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500034" y="4786322"/>
            <a:ext cx="8229600" cy="164305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CA" sz="2400" dirty="0" err="1" smtClean="0"/>
              <a:t>Sistem</a:t>
            </a:r>
            <a:r>
              <a:rPr lang="fr-CA" sz="2400" dirty="0" smtClean="0"/>
              <a:t> </a:t>
            </a:r>
            <a:r>
              <a:rPr lang="fr-CA" sz="2400" dirty="0" err="1" smtClean="0"/>
              <a:t>Sumber</a:t>
            </a:r>
            <a:r>
              <a:rPr lang="fr-CA" sz="2400" dirty="0" smtClean="0"/>
              <a:t>: </a:t>
            </a:r>
            <a:r>
              <a:rPr lang="fr-CA" sz="2400" dirty="0" err="1" smtClean="0"/>
              <a:t>merupakan</a:t>
            </a:r>
            <a:r>
              <a:rPr lang="fr-CA" sz="2400" dirty="0" smtClean="0"/>
              <a:t> </a:t>
            </a:r>
            <a:r>
              <a:rPr lang="fr-CA" sz="2400" dirty="0" err="1" smtClean="0"/>
              <a:t>komponen</a:t>
            </a:r>
            <a:r>
              <a:rPr lang="fr-CA" sz="2400" dirty="0" smtClean="0"/>
              <a:t> yang </a:t>
            </a:r>
            <a:r>
              <a:rPr lang="fr-CA" sz="2400" dirty="0" err="1" smtClean="0"/>
              <a:t>bertugas</a:t>
            </a:r>
            <a:r>
              <a:rPr lang="fr-CA" sz="2400" dirty="0" smtClean="0"/>
              <a:t> </a:t>
            </a:r>
            <a:r>
              <a:rPr lang="fr-CA" sz="2400" dirty="0" err="1" smtClean="0"/>
              <a:t>mengirimkan</a:t>
            </a:r>
            <a:r>
              <a:rPr lang="fr-CA" sz="2400" dirty="0" smtClean="0"/>
              <a:t> </a:t>
            </a:r>
            <a:r>
              <a:rPr lang="fr-CA" sz="2400" dirty="0" err="1" smtClean="0"/>
              <a:t>informasi</a:t>
            </a:r>
            <a:r>
              <a:rPr lang="fr-CA" sz="2400" dirty="0" smtClean="0"/>
              <a:t>, </a:t>
            </a:r>
            <a:r>
              <a:rPr lang="fr-CA" sz="2400" dirty="0" err="1" smtClean="0"/>
              <a:t>misalnya</a:t>
            </a:r>
            <a:r>
              <a:rPr lang="fr-CA" sz="2400" dirty="0" smtClean="0"/>
              <a:t> </a:t>
            </a:r>
            <a:r>
              <a:rPr lang="fr-CA" sz="2400" dirty="0" err="1" smtClean="0"/>
              <a:t>pesawat</a:t>
            </a:r>
            <a:r>
              <a:rPr lang="fr-CA" sz="2400" dirty="0" smtClean="0"/>
              <a:t> </a:t>
            </a:r>
            <a:r>
              <a:rPr lang="fr-CA" sz="2400" dirty="0" err="1" smtClean="0"/>
              <a:t>telepon</a:t>
            </a:r>
            <a:r>
              <a:rPr lang="fr-CA" sz="2400" dirty="0" smtClean="0"/>
              <a:t> dan PC (</a:t>
            </a:r>
            <a:r>
              <a:rPr lang="fr-CA" sz="2400" dirty="0" err="1" smtClean="0"/>
              <a:t>personal</a:t>
            </a:r>
            <a:r>
              <a:rPr lang="fr-CA" sz="2400" dirty="0" smtClean="0"/>
              <a:t> </a:t>
            </a:r>
            <a:r>
              <a:rPr lang="fr-CA" sz="2400" dirty="0" err="1" smtClean="0"/>
              <a:t>komputer</a:t>
            </a:r>
            <a:r>
              <a:rPr lang="fr-CA" sz="2400" dirty="0" smtClean="0"/>
              <a:t>) yang </a:t>
            </a:r>
            <a:r>
              <a:rPr lang="fr-CA" sz="2400" dirty="0" err="1" smtClean="0"/>
              <a:t>terhubung</a:t>
            </a:r>
            <a:r>
              <a:rPr lang="fr-CA" sz="2400" dirty="0" smtClean="0"/>
              <a:t> </a:t>
            </a:r>
            <a:r>
              <a:rPr lang="fr-CA" sz="2400" dirty="0" err="1" smtClean="0"/>
              <a:t>dengan</a:t>
            </a:r>
            <a:r>
              <a:rPr lang="fr-CA" sz="2400" dirty="0" smtClean="0"/>
              <a:t> </a:t>
            </a:r>
            <a:r>
              <a:rPr lang="fr-CA" sz="2400" dirty="0" err="1" smtClean="0"/>
              <a:t>jaringan</a:t>
            </a:r>
            <a:r>
              <a:rPr lang="fr-CA" sz="2400" dirty="0" smtClean="0"/>
              <a:t>. </a:t>
            </a:r>
            <a:r>
              <a:rPr lang="fr-CA" sz="2400" dirty="0" err="1" smtClean="0"/>
              <a:t>Tugas</a:t>
            </a:r>
            <a:r>
              <a:rPr lang="fr-CA" sz="2400" dirty="0" smtClean="0"/>
              <a:t> </a:t>
            </a:r>
            <a:r>
              <a:rPr lang="fr-CA" sz="2400" dirty="0" err="1" smtClean="0"/>
              <a:t>sistem</a:t>
            </a:r>
            <a:r>
              <a:rPr lang="fr-CA" sz="2400" dirty="0" smtClean="0"/>
              <a:t> </a:t>
            </a:r>
            <a:r>
              <a:rPr lang="fr-CA" sz="2400" dirty="0" err="1" smtClean="0"/>
              <a:t>sumber</a:t>
            </a:r>
            <a:r>
              <a:rPr lang="fr-CA" sz="2400" dirty="0" smtClean="0"/>
              <a:t> </a:t>
            </a:r>
            <a:r>
              <a:rPr lang="fr-CA" sz="2400" dirty="0" err="1" smtClean="0"/>
              <a:t>adalah</a:t>
            </a:r>
            <a:r>
              <a:rPr lang="fr-CA" sz="2400" dirty="0" smtClean="0"/>
              <a:t> </a:t>
            </a:r>
            <a:r>
              <a:rPr lang="fr-CA" sz="2400" dirty="0" err="1" smtClean="0"/>
              <a:t>membangkitkan</a:t>
            </a:r>
            <a:r>
              <a:rPr lang="fr-CA" sz="2400" dirty="0" smtClean="0"/>
              <a:t> data </a:t>
            </a:r>
            <a:r>
              <a:rPr lang="fr-CA" sz="2400" dirty="0" err="1" smtClean="0"/>
              <a:t>atau</a:t>
            </a:r>
            <a:r>
              <a:rPr lang="fr-CA" sz="2400" dirty="0" smtClean="0"/>
              <a:t> </a:t>
            </a:r>
            <a:r>
              <a:rPr lang="fr-CA" sz="2400" dirty="0" err="1" smtClean="0"/>
              <a:t>informasi</a:t>
            </a:r>
            <a:r>
              <a:rPr lang="fr-CA" sz="2400" dirty="0" smtClean="0"/>
              <a:t> dan </a:t>
            </a:r>
            <a:r>
              <a:rPr lang="fr-CA" sz="2400" dirty="0" err="1" smtClean="0"/>
              <a:t>menempatkannya</a:t>
            </a:r>
            <a:r>
              <a:rPr lang="fr-CA" sz="2400" dirty="0" smtClean="0"/>
              <a:t> </a:t>
            </a:r>
            <a:r>
              <a:rPr lang="fr-CA" sz="2400" dirty="0" err="1" smtClean="0"/>
              <a:t>pada</a:t>
            </a:r>
            <a:r>
              <a:rPr lang="fr-CA" sz="2400" dirty="0" smtClean="0"/>
              <a:t> media </a:t>
            </a:r>
            <a:r>
              <a:rPr lang="fr-CA" sz="2400" dirty="0" err="1" smtClean="0"/>
              <a:t>transmisi</a:t>
            </a:r>
            <a:endParaRPr lang="fr-CA" sz="2400" dirty="0" smtClean="0"/>
          </a:p>
        </p:txBody>
      </p:sp>
      <p:pic>
        <p:nvPicPr>
          <p:cNvPr id="5" name="Picture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800" y="1828800"/>
            <a:ext cx="8204200" cy="28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285992"/>
            <a:ext cx="8229600" cy="4197361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sz="2400" dirty="0" smtClean="0"/>
              <a:t>Transmitter: </a:t>
            </a:r>
            <a:r>
              <a:rPr lang="en-US" sz="2400" dirty="0" err="1" smtClean="0"/>
              <a:t>berfungsi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mengubah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dikirim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media </a:t>
            </a:r>
            <a:r>
              <a:rPr lang="en-US" sz="2400" dirty="0" err="1" smtClean="0"/>
              <a:t>transmisi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. 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</a:t>
            </a:r>
            <a:r>
              <a:rPr lang="en-US" sz="2400" dirty="0" err="1" smtClean="0"/>
              <a:t>pulsa</a:t>
            </a:r>
            <a:r>
              <a:rPr lang="en-US" sz="2400" dirty="0" smtClean="0"/>
              <a:t> </a:t>
            </a:r>
            <a:r>
              <a:rPr lang="en-US" sz="2400" dirty="0" err="1" smtClean="0"/>
              <a:t>listrik</a:t>
            </a:r>
            <a:r>
              <a:rPr lang="en-US" sz="2400" dirty="0" smtClean="0"/>
              <a:t>, </a:t>
            </a:r>
            <a:r>
              <a:rPr lang="en-US" sz="2400" dirty="0" err="1" smtClean="0"/>
              <a:t>gelombang</a:t>
            </a:r>
            <a:r>
              <a:rPr lang="en-US" sz="2400" dirty="0" smtClean="0"/>
              <a:t> </a:t>
            </a:r>
            <a:r>
              <a:rPr lang="en-US" sz="2400" dirty="0" err="1" smtClean="0"/>
              <a:t>elektromagnetik</a:t>
            </a:r>
            <a:r>
              <a:rPr lang="en-US" sz="2400" dirty="0" smtClean="0"/>
              <a:t>, PCM (Pulse Code Modulation)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sebagainya</a:t>
            </a:r>
            <a:r>
              <a:rPr lang="en-US" sz="2400" dirty="0" smtClean="0"/>
              <a:t>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Transmisi</a:t>
            </a:r>
            <a:r>
              <a:rPr lang="en-US" sz="2400" dirty="0" smtClean="0"/>
              <a:t>: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jalur</a:t>
            </a:r>
            <a:r>
              <a:rPr lang="en-US" sz="2400" dirty="0" smtClean="0"/>
              <a:t> </a:t>
            </a:r>
            <a:r>
              <a:rPr lang="en-US" sz="2400" dirty="0" err="1" smtClean="0"/>
              <a:t>transmisi</a:t>
            </a:r>
            <a:r>
              <a:rPr lang="en-US" sz="2400" dirty="0" smtClean="0"/>
              <a:t> </a:t>
            </a:r>
            <a:r>
              <a:rPr lang="en-US" sz="2400" dirty="0" err="1" smtClean="0"/>
              <a:t>tunggal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jaringan</a:t>
            </a:r>
            <a:r>
              <a:rPr lang="en-US" sz="2400" dirty="0" smtClean="0"/>
              <a:t> </a:t>
            </a:r>
            <a:r>
              <a:rPr lang="en-US" sz="2400" dirty="0" err="1" smtClean="0"/>
              <a:t>transmisi</a:t>
            </a:r>
            <a:r>
              <a:rPr lang="en-US" sz="2400" dirty="0" smtClean="0"/>
              <a:t> </a:t>
            </a:r>
            <a:r>
              <a:rPr lang="en-US" sz="2400" dirty="0" err="1" smtClean="0"/>
              <a:t>kompleks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menghubungkan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. </a:t>
            </a:r>
            <a:r>
              <a:rPr lang="en-US" sz="2400" dirty="0" err="1" smtClean="0"/>
              <a:t>Kadang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transmisi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pembawa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dikirim</a:t>
            </a:r>
            <a:r>
              <a:rPr lang="en-US" sz="2400" dirty="0" smtClean="0"/>
              <a:t>.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transmisi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kabel</a:t>
            </a:r>
            <a:r>
              <a:rPr lang="en-US" sz="2400" dirty="0" smtClean="0"/>
              <a:t>, </a:t>
            </a:r>
            <a:r>
              <a:rPr lang="en-US" sz="2400" dirty="0" err="1" smtClean="0"/>
              <a:t>gelombang</a:t>
            </a:r>
            <a:r>
              <a:rPr lang="en-US" sz="2400" dirty="0" smtClean="0"/>
              <a:t> </a:t>
            </a:r>
            <a:r>
              <a:rPr lang="en-US" sz="2400" dirty="0" err="1" smtClean="0"/>
              <a:t>elektromagnetik</a:t>
            </a:r>
            <a:r>
              <a:rPr lang="en-US" sz="2400" dirty="0" smtClean="0"/>
              <a:t>, </a:t>
            </a:r>
            <a:r>
              <a:rPr lang="en-US" sz="2400" dirty="0" err="1" smtClean="0"/>
              <a:t>atau</a:t>
            </a:r>
            <a:r>
              <a:rPr lang="en-US" sz="2400" dirty="0" smtClean="0"/>
              <a:t> yang lain</a:t>
            </a:r>
            <a:endParaRPr lang="en-SG" sz="2400" dirty="0"/>
          </a:p>
        </p:txBody>
      </p:sp>
      <p:pic>
        <p:nvPicPr>
          <p:cNvPr id="4" name="Picture 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85728"/>
            <a:ext cx="578647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285992"/>
            <a:ext cx="8229600" cy="4197361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: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berfungsi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</a:t>
            </a:r>
            <a:r>
              <a:rPr lang="en-US" sz="2400" dirty="0" err="1" smtClean="0"/>
              <a:t>sinyal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transmisi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menggabungkannya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ditangkap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.</a:t>
            </a:r>
          </a:p>
          <a:p>
            <a:pPr marL="514350" indent="-514350">
              <a:buFont typeface="+mj-lt"/>
              <a:buAutoNum type="arabicPeriod" startAt="4"/>
            </a:pPr>
            <a:endParaRPr lang="en-SG" sz="2400" dirty="0"/>
          </a:p>
        </p:txBody>
      </p:sp>
      <p:pic>
        <p:nvPicPr>
          <p:cNvPr id="4" name="Picture 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85728"/>
            <a:ext cx="578647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2071688" y="274638"/>
            <a:ext cx="6615112" cy="1143000"/>
          </a:xfrm>
        </p:spPr>
        <p:txBody>
          <a:bodyPr/>
          <a:lstStyle/>
          <a:p>
            <a:pPr algn="l"/>
            <a:r>
              <a:rPr lang="fr-CA" dirty="0" smtClean="0"/>
              <a:t>Hal-</a:t>
            </a:r>
            <a:r>
              <a:rPr lang="fr-CA" dirty="0" err="1" smtClean="0"/>
              <a:t>hal</a:t>
            </a:r>
            <a:r>
              <a:rPr lang="fr-CA" dirty="0" smtClean="0"/>
              <a:t> yang </a:t>
            </a:r>
            <a:r>
              <a:rPr lang="fr-CA" dirty="0" err="1" smtClean="0"/>
              <a:t>berhubungan</a:t>
            </a:r>
            <a:r>
              <a:rPr lang="fr-CA" dirty="0" smtClean="0"/>
              <a:t> </a:t>
            </a:r>
            <a:r>
              <a:rPr lang="fr-CA" dirty="0" err="1" smtClean="0"/>
              <a:t>dengan</a:t>
            </a:r>
            <a:r>
              <a:rPr lang="fr-CA" dirty="0" smtClean="0"/>
              <a:t> </a:t>
            </a:r>
            <a:r>
              <a:rPr lang="fr-CA" dirty="0" err="1" smtClean="0"/>
              <a:t>komunikasi</a:t>
            </a:r>
            <a:r>
              <a:rPr lang="fr-CA" dirty="0" smtClean="0"/>
              <a:t> data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2071670" y="1857364"/>
            <a:ext cx="6615112" cy="4525963"/>
          </a:xfrm>
        </p:spPr>
        <p:txBody>
          <a:bodyPr/>
          <a:lstStyle/>
          <a:p>
            <a:r>
              <a:rPr lang="fr-CA" dirty="0" smtClean="0"/>
              <a:t>Media </a:t>
            </a:r>
            <a:r>
              <a:rPr lang="fr-CA" dirty="0" err="1" smtClean="0"/>
              <a:t>Transmisi</a:t>
            </a:r>
            <a:endParaRPr lang="fr-CA" dirty="0" smtClean="0"/>
          </a:p>
          <a:p>
            <a:r>
              <a:rPr lang="fr-CA" dirty="0" err="1" smtClean="0"/>
              <a:t>Kapasitas</a:t>
            </a:r>
            <a:r>
              <a:rPr lang="fr-CA" dirty="0" smtClean="0"/>
              <a:t> Data</a:t>
            </a:r>
          </a:p>
          <a:p>
            <a:r>
              <a:rPr lang="fr-CA" dirty="0" smtClean="0"/>
              <a:t>Tipe </a:t>
            </a:r>
            <a:r>
              <a:rPr lang="fr-CA" dirty="0" err="1" smtClean="0"/>
              <a:t>saluran</a:t>
            </a:r>
            <a:r>
              <a:rPr lang="fr-CA" dirty="0" smtClean="0"/>
              <a:t> </a:t>
            </a:r>
            <a:r>
              <a:rPr lang="fr-CA" dirty="0" err="1" smtClean="0"/>
              <a:t>transmisi</a:t>
            </a:r>
            <a:endParaRPr lang="fr-CA" dirty="0" smtClean="0"/>
          </a:p>
          <a:p>
            <a:r>
              <a:rPr lang="fr-CA" dirty="0" smtClean="0"/>
              <a:t>Mode </a:t>
            </a:r>
            <a:r>
              <a:rPr lang="fr-CA" dirty="0" err="1" smtClean="0"/>
              <a:t>Transmisi</a:t>
            </a:r>
            <a:endParaRPr lang="fr-CA" dirty="0" smtClean="0"/>
          </a:p>
          <a:p>
            <a:r>
              <a:rPr lang="fr-CA" dirty="0" err="1" smtClean="0"/>
              <a:t>Protokol</a:t>
            </a:r>
            <a:endParaRPr lang="fr-CA" dirty="0" smtClean="0"/>
          </a:p>
          <a:p>
            <a:r>
              <a:rPr lang="fr-CA" dirty="0" smtClean="0"/>
              <a:t>Check </a:t>
            </a:r>
            <a:r>
              <a:rPr lang="fr-CA" dirty="0" err="1" smtClean="0"/>
              <a:t>error</a:t>
            </a:r>
            <a:r>
              <a:rPr lang="fr-CA" dirty="0" smtClean="0"/>
              <a:t> </a:t>
            </a:r>
            <a:r>
              <a:rPr lang="fr-CA" dirty="0" err="1" smtClean="0"/>
              <a:t>atau</a:t>
            </a:r>
            <a:r>
              <a:rPr lang="fr-CA" dirty="0" smtClean="0"/>
              <a:t> </a:t>
            </a:r>
            <a:r>
              <a:rPr lang="fr-CA" dirty="0" err="1" smtClean="0"/>
              <a:t>penanganan</a:t>
            </a:r>
            <a:r>
              <a:rPr lang="fr-CA" dirty="0" smtClean="0"/>
              <a:t> </a:t>
            </a:r>
            <a:r>
              <a:rPr lang="fr-CA" dirty="0" err="1" smtClean="0"/>
              <a:t>kesalahan</a:t>
            </a:r>
            <a:r>
              <a:rPr lang="fr-CA" dirty="0" smtClean="0"/>
              <a:t> </a:t>
            </a:r>
            <a:r>
              <a:rPr lang="fr-CA" dirty="0" err="1" smtClean="0"/>
              <a:t>transmisi</a:t>
            </a:r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fr-CA" sz="4000" dirty="0" smtClean="0">
              <a:solidFill>
                <a:schemeClr val="bg1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357158" y="1928802"/>
            <a:ext cx="8229600" cy="4500573"/>
          </a:xfrm>
        </p:spPr>
        <p:txBody>
          <a:bodyPr/>
          <a:lstStyle/>
          <a:p>
            <a:pPr marL="514350" indent="-514350"/>
            <a:r>
              <a:rPr lang="fr-CA" sz="2800" dirty="0" err="1" smtClean="0"/>
              <a:t>Setiap</a:t>
            </a:r>
            <a:r>
              <a:rPr lang="fr-CA" sz="2800" dirty="0" smtClean="0"/>
              <a:t> </a:t>
            </a:r>
            <a:r>
              <a:rPr lang="fr-CA" sz="2800" dirty="0" err="1" smtClean="0"/>
              <a:t>informasi</a:t>
            </a:r>
            <a:r>
              <a:rPr lang="fr-CA" sz="2800" dirty="0" smtClean="0"/>
              <a:t> yang </a:t>
            </a:r>
            <a:r>
              <a:rPr lang="fr-CA" sz="2800" dirty="0" err="1" smtClean="0"/>
              <a:t>dikirimkan</a:t>
            </a:r>
            <a:r>
              <a:rPr lang="fr-CA" sz="2800" dirty="0" smtClean="0"/>
              <a:t> </a:t>
            </a:r>
            <a:r>
              <a:rPr lang="fr-CA" sz="2800" dirty="0" err="1" smtClean="0"/>
              <a:t>melalui</a:t>
            </a:r>
            <a:r>
              <a:rPr lang="fr-CA" sz="2800" dirty="0" smtClean="0"/>
              <a:t> media </a:t>
            </a:r>
            <a:r>
              <a:rPr lang="fr-CA" sz="2800" dirty="0" err="1" smtClean="0"/>
              <a:t>transmisi</a:t>
            </a:r>
            <a:r>
              <a:rPr lang="fr-CA" sz="2800" dirty="0" smtClean="0"/>
              <a:t> </a:t>
            </a:r>
            <a:r>
              <a:rPr lang="fr-CA" sz="2800" dirty="0" err="1" smtClean="0"/>
              <a:t>harus</a:t>
            </a:r>
            <a:r>
              <a:rPr lang="fr-CA" sz="2800" dirty="0" smtClean="0"/>
              <a:t> </a:t>
            </a:r>
            <a:r>
              <a:rPr lang="fr-CA" sz="2800" dirty="0" err="1" smtClean="0"/>
              <a:t>disesuaikan</a:t>
            </a:r>
            <a:r>
              <a:rPr lang="fr-CA" sz="2800" dirty="0" smtClean="0"/>
              <a:t> </a:t>
            </a:r>
            <a:r>
              <a:rPr lang="fr-CA" sz="2800" dirty="0" err="1" smtClean="0"/>
              <a:t>dengan</a:t>
            </a:r>
            <a:r>
              <a:rPr lang="fr-CA" sz="2800" dirty="0" smtClean="0"/>
              <a:t> media </a:t>
            </a:r>
            <a:r>
              <a:rPr lang="fr-CA" sz="2800" dirty="0" err="1" smtClean="0"/>
              <a:t>transmisi</a:t>
            </a:r>
            <a:r>
              <a:rPr lang="fr-CA" sz="2800" dirty="0" smtClean="0"/>
              <a:t> yang </a:t>
            </a:r>
            <a:r>
              <a:rPr lang="fr-CA" sz="2800" dirty="0" err="1" smtClean="0"/>
              <a:t>digunakan</a:t>
            </a:r>
            <a:r>
              <a:rPr lang="fr-CA" sz="2800" dirty="0" smtClean="0"/>
              <a:t>.</a:t>
            </a:r>
          </a:p>
          <a:p>
            <a:pPr marL="514350" indent="-514350"/>
            <a:r>
              <a:rPr lang="fr-CA" sz="2800" dirty="0" smtClean="0"/>
              <a:t>Proses </a:t>
            </a:r>
            <a:r>
              <a:rPr lang="fr-CA" sz="2800" dirty="0" err="1" smtClean="0"/>
              <a:t>penyesuaian</a:t>
            </a:r>
            <a:r>
              <a:rPr lang="fr-CA" sz="2800" dirty="0" smtClean="0"/>
              <a:t> </a:t>
            </a:r>
            <a:r>
              <a:rPr lang="fr-CA" sz="2800" dirty="0" err="1" smtClean="0"/>
              <a:t>ini</a:t>
            </a:r>
            <a:r>
              <a:rPr lang="fr-CA" sz="2800" dirty="0" smtClean="0"/>
              <a:t> </a:t>
            </a:r>
            <a:r>
              <a:rPr lang="fr-CA" sz="2800" dirty="0" err="1" smtClean="0"/>
              <a:t>disebut</a:t>
            </a:r>
            <a:r>
              <a:rPr lang="fr-CA" sz="2800" dirty="0" smtClean="0"/>
              <a:t> </a:t>
            </a:r>
            <a:r>
              <a:rPr lang="fr-CA" sz="2800" b="1" dirty="0" err="1" smtClean="0"/>
              <a:t>Modulasi</a:t>
            </a:r>
            <a:r>
              <a:rPr lang="fr-CA" sz="2800" dirty="0" smtClean="0"/>
              <a:t>.</a:t>
            </a:r>
          </a:p>
          <a:p>
            <a:pPr marL="514350" indent="-514350"/>
            <a:r>
              <a:rPr lang="fr-CA" sz="2800" dirty="0" smtClean="0"/>
              <a:t>Bila </a:t>
            </a:r>
            <a:r>
              <a:rPr lang="fr-CA" sz="2800" dirty="0" err="1" smtClean="0"/>
              <a:t>suatu</a:t>
            </a:r>
            <a:r>
              <a:rPr lang="fr-CA" sz="2800" dirty="0" smtClean="0"/>
              <a:t> </a:t>
            </a:r>
            <a:r>
              <a:rPr lang="fr-CA" sz="2800" dirty="0" err="1" smtClean="0"/>
              <a:t>sinyal</a:t>
            </a:r>
            <a:r>
              <a:rPr lang="fr-CA" sz="2800" dirty="0" smtClean="0"/>
              <a:t> </a:t>
            </a:r>
            <a:r>
              <a:rPr lang="fr-CA" sz="2800" dirty="0" err="1" smtClean="0"/>
              <a:t>diubah</a:t>
            </a:r>
            <a:r>
              <a:rPr lang="fr-CA" sz="2800" dirty="0" smtClean="0"/>
              <a:t> </a:t>
            </a:r>
            <a:r>
              <a:rPr lang="fr-CA" sz="2800" dirty="0" err="1" smtClean="0"/>
              <a:t>dalam</a:t>
            </a:r>
            <a:r>
              <a:rPr lang="fr-CA" sz="2800" dirty="0" smtClean="0"/>
              <a:t> </a:t>
            </a:r>
            <a:r>
              <a:rPr lang="fr-CA" sz="2800" dirty="0" err="1" smtClean="0"/>
              <a:t>bentuk</a:t>
            </a:r>
            <a:r>
              <a:rPr lang="fr-CA" sz="2800" dirty="0" smtClean="0"/>
              <a:t> </a:t>
            </a:r>
            <a:r>
              <a:rPr lang="fr-CA" sz="2800" dirty="0" err="1" smtClean="0"/>
              <a:t>modulasi</a:t>
            </a:r>
            <a:r>
              <a:rPr lang="fr-CA" sz="2800" dirty="0" smtClean="0"/>
              <a:t> </a:t>
            </a:r>
            <a:r>
              <a:rPr lang="fr-CA" sz="2800" dirty="0" err="1" smtClean="0"/>
              <a:t>maka</a:t>
            </a:r>
            <a:r>
              <a:rPr lang="fr-CA" sz="2800" dirty="0" smtClean="0"/>
              <a:t> </a:t>
            </a:r>
            <a:r>
              <a:rPr lang="fr-CA" sz="2800" dirty="0" err="1" smtClean="0"/>
              <a:t>sinyal</a:t>
            </a:r>
            <a:r>
              <a:rPr lang="fr-CA" sz="2800" dirty="0" smtClean="0"/>
              <a:t> </a:t>
            </a:r>
            <a:r>
              <a:rPr lang="fr-CA" sz="2800" dirty="0" err="1" smtClean="0"/>
              <a:t>tersebut</a:t>
            </a:r>
            <a:r>
              <a:rPr lang="fr-CA" sz="2800" dirty="0" smtClean="0"/>
              <a:t> bisa </a:t>
            </a:r>
            <a:r>
              <a:rPr lang="fr-CA" sz="2800" dirty="0" err="1" smtClean="0"/>
              <a:t>menempuh</a:t>
            </a:r>
            <a:r>
              <a:rPr lang="fr-CA" sz="2800" dirty="0" smtClean="0"/>
              <a:t> </a:t>
            </a:r>
            <a:r>
              <a:rPr lang="fr-CA" sz="2800" dirty="0" err="1" smtClean="0"/>
              <a:t>jarak</a:t>
            </a:r>
            <a:r>
              <a:rPr lang="fr-CA" sz="2800" dirty="0" smtClean="0"/>
              <a:t> yang </a:t>
            </a:r>
            <a:r>
              <a:rPr lang="fr-CA" sz="2800" dirty="0" err="1" smtClean="0"/>
              <a:t>jauh</a:t>
            </a:r>
            <a:r>
              <a:rPr lang="fr-CA" sz="2800" dirty="0" smtClean="0"/>
              <a:t>. </a:t>
            </a:r>
            <a:r>
              <a:rPr lang="fr-CA" sz="2800" dirty="0" err="1" smtClean="0"/>
              <a:t>Sedangkan</a:t>
            </a:r>
            <a:r>
              <a:rPr lang="fr-CA" sz="2800" dirty="0" smtClean="0"/>
              <a:t> </a:t>
            </a:r>
            <a:r>
              <a:rPr lang="fr-CA" sz="2800" dirty="0" err="1" smtClean="0"/>
              <a:t>untuk</a:t>
            </a:r>
            <a:r>
              <a:rPr lang="fr-CA" sz="2800" dirty="0" smtClean="0"/>
              <a:t> </a:t>
            </a:r>
            <a:r>
              <a:rPr lang="fr-CA" sz="2800" dirty="0" err="1" smtClean="0"/>
              <a:t>menerjemahkan</a:t>
            </a:r>
            <a:r>
              <a:rPr lang="fr-CA" sz="2800" dirty="0" smtClean="0"/>
              <a:t> </a:t>
            </a:r>
            <a:r>
              <a:rPr lang="fr-CA" sz="2800" dirty="0" err="1" smtClean="0"/>
              <a:t>sinyal</a:t>
            </a:r>
            <a:r>
              <a:rPr lang="fr-CA" sz="2800" dirty="0" smtClean="0"/>
              <a:t> yang </a:t>
            </a:r>
            <a:r>
              <a:rPr lang="fr-CA" sz="2800" dirty="0" err="1" smtClean="0"/>
              <a:t>sudah</a:t>
            </a:r>
            <a:r>
              <a:rPr lang="fr-CA" sz="2800" dirty="0" smtClean="0"/>
              <a:t> </a:t>
            </a:r>
            <a:r>
              <a:rPr lang="fr-CA" sz="2800" dirty="0" err="1" smtClean="0"/>
              <a:t>dimodulasi</a:t>
            </a:r>
            <a:r>
              <a:rPr lang="fr-CA" sz="2800" dirty="0" smtClean="0"/>
              <a:t> </a:t>
            </a:r>
            <a:r>
              <a:rPr lang="fr-CA" sz="2800" dirty="0" err="1" smtClean="0"/>
              <a:t>kembali</a:t>
            </a:r>
            <a:r>
              <a:rPr lang="fr-CA" sz="2800" dirty="0" smtClean="0"/>
              <a:t> </a:t>
            </a:r>
            <a:r>
              <a:rPr lang="fr-CA" sz="2800" dirty="0" err="1" smtClean="0"/>
              <a:t>ke</a:t>
            </a:r>
            <a:r>
              <a:rPr lang="fr-CA" sz="2800" dirty="0" smtClean="0"/>
              <a:t> </a:t>
            </a:r>
            <a:r>
              <a:rPr lang="fr-CA" sz="2800" dirty="0" err="1" smtClean="0"/>
              <a:t>bentuk</a:t>
            </a:r>
            <a:r>
              <a:rPr lang="fr-CA" sz="2800" dirty="0" smtClean="0"/>
              <a:t> </a:t>
            </a:r>
            <a:r>
              <a:rPr lang="fr-CA" sz="2800" dirty="0" err="1" smtClean="0"/>
              <a:t>semula</a:t>
            </a:r>
            <a:r>
              <a:rPr lang="fr-CA" sz="2800" dirty="0" smtClean="0"/>
              <a:t> </a:t>
            </a:r>
            <a:r>
              <a:rPr lang="fr-CA" sz="2800" dirty="0" err="1" smtClean="0"/>
              <a:t>disebut</a:t>
            </a:r>
            <a:r>
              <a:rPr lang="fr-CA" sz="2800" dirty="0" smtClean="0"/>
              <a:t> </a:t>
            </a:r>
            <a:r>
              <a:rPr lang="fr-CA" sz="2800" dirty="0" err="1" smtClean="0"/>
              <a:t>dengan</a:t>
            </a:r>
            <a:r>
              <a:rPr lang="fr-CA" sz="2800" dirty="0" smtClean="0"/>
              <a:t> </a:t>
            </a:r>
            <a:r>
              <a:rPr lang="fr-CA" sz="2800" b="1" dirty="0" err="1" smtClean="0"/>
              <a:t>Demodulasi</a:t>
            </a:r>
            <a:endParaRPr lang="fr-CA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CA" sz="4000" b="1" dirty="0" smtClean="0">
                <a:solidFill>
                  <a:schemeClr val="bg1"/>
                </a:solidFill>
              </a:rPr>
              <a:t>Media </a:t>
            </a:r>
            <a:r>
              <a:rPr lang="fr-CA" sz="4000" b="1" dirty="0" err="1" smtClean="0">
                <a:solidFill>
                  <a:schemeClr val="bg1"/>
                </a:solidFill>
              </a:rPr>
              <a:t>Transmisi</a:t>
            </a:r>
            <a:endParaRPr lang="fr-CA" sz="4000" b="1" dirty="0" smtClean="0">
              <a:solidFill>
                <a:schemeClr val="bg1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572011"/>
          </a:xfrm>
        </p:spPr>
        <p:txBody>
          <a:bodyPr/>
          <a:lstStyle/>
          <a:p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ditransfer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tempat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tempat</a:t>
            </a:r>
            <a:r>
              <a:rPr lang="en-US" sz="2800" dirty="0" smtClean="0"/>
              <a:t> lain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2 media </a:t>
            </a:r>
            <a:r>
              <a:rPr lang="en-US" sz="2800" dirty="0" err="1" smtClean="0"/>
              <a:t>transmisi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guided </a:t>
            </a:r>
            <a:r>
              <a:rPr lang="en-US" sz="2800" dirty="0" err="1" smtClean="0"/>
              <a:t>dan</a:t>
            </a:r>
            <a:r>
              <a:rPr lang="en-US" sz="2800" dirty="0" smtClean="0"/>
              <a:t> unguided.</a:t>
            </a:r>
          </a:p>
          <a:p>
            <a:r>
              <a:rPr lang="en-US" sz="2800" dirty="0" smtClean="0"/>
              <a:t>Media guided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/ data </a:t>
            </a:r>
            <a:r>
              <a:rPr lang="en-US" sz="2800" dirty="0" err="1" smtClean="0"/>
              <a:t>ditransfer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media yang </a:t>
            </a:r>
            <a:r>
              <a:rPr lang="en-US" sz="2800" dirty="0" err="1" smtClean="0"/>
              <a:t>tampak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fisik</a:t>
            </a:r>
            <a:r>
              <a:rPr lang="en-US" sz="2800" dirty="0" smtClean="0"/>
              <a:t> </a:t>
            </a:r>
            <a:r>
              <a:rPr lang="en-US" sz="2800" dirty="0" err="1" smtClean="0"/>
              <a:t>sepanjang</a:t>
            </a:r>
            <a:r>
              <a:rPr lang="en-US" sz="2800" dirty="0" smtClean="0"/>
              <a:t> </a:t>
            </a:r>
            <a:r>
              <a:rPr lang="en-US" sz="2800" dirty="0" err="1" smtClean="0"/>
              <a:t>jalur</a:t>
            </a:r>
            <a:r>
              <a:rPr lang="en-US" sz="2800" dirty="0" smtClean="0"/>
              <a:t> </a:t>
            </a:r>
            <a:r>
              <a:rPr lang="en-US" sz="2800" dirty="0" err="1" smtClean="0"/>
              <a:t>dimana</a:t>
            </a:r>
            <a:r>
              <a:rPr lang="en-US" sz="2800" dirty="0" smtClean="0"/>
              <a:t> </a:t>
            </a:r>
            <a:r>
              <a:rPr lang="en-US" sz="2800" dirty="0" err="1" smtClean="0"/>
              <a:t>sinyal</a:t>
            </a:r>
            <a:r>
              <a:rPr lang="en-US" sz="2800" dirty="0" smtClean="0"/>
              <a:t> </a:t>
            </a:r>
            <a:r>
              <a:rPr lang="en-US" sz="2800" dirty="0" err="1" smtClean="0"/>
              <a:t>disebarkan</a:t>
            </a:r>
            <a:r>
              <a:rPr lang="en-US" sz="2800" dirty="0" smtClean="0"/>
              <a:t>, </a:t>
            </a:r>
            <a:r>
              <a:rPr lang="en-US" sz="2800" dirty="0" err="1" smtClean="0"/>
              <a:t>contoh</a:t>
            </a:r>
            <a:r>
              <a:rPr lang="en-US" sz="2800" dirty="0" smtClean="0"/>
              <a:t>: twisted pair, coaxial cable,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serat</a:t>
            </a:r>
            <a:r>
              <a:rPr lang="en-US" sz="2800" dirty="0" smtClean="0"/>
              <a:t> </a:t>
            </a:r>
            <a:r>
              <a:rPr lang="en-US" sz="2800" dirty="0" err="1" smtClean="0"/>
              <a:t>optik</a:t>
            </a:r>
            <a:r>
              <a:rPr lang="en-US" sz="2800" dirty="0" smtClean="0"/>
              <a:t>.</a:t>
            </a:r>
          </a:p>
          <a:p>
            <a:pPr marL="514350" indent="-514350">
              <a:buNone/>
            </a:pPr>
            <a:endParaRPr lang="fr-C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een Wireles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Green Wireless</Template>
  <TotalTime>294</TotalTime>
  <Words>497</Words>
  <Application>Microsoft Office PowerPoint</Application>
  <PresentationFormat>On-screen Show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Green Wireless</vt:lpstr>
      <vt:lpstr>KOMUNIKASI DATA</vt:lpstr>
      <vt:lpstr>Model Komunikasi Sederhana</vt:lpstr>
      <vt:lpstr>Model Komunikasi Sederhana</vt:lpstr>
      <vt:lpstr>Model Komunikasi Sederhana</vt:lpstr>
      <vt:lpstr>Slide 5</vt:lpstr>
      <vt:lpstr>Slide 6</vt:lpstr>
      <vt:lpstr>Hal-hal yang berhubungan dengan komunikasi data</vt:lpstr>
      <vt:lpstr>Slide 8</vt:lpstr>
      <vt:lpstr>Media Transmisi</vt:lpstr>
      <vt:lpstr>Slide 10</vt:lpstr>
      <vt:lpstr>Slide 11</vt:lpstr>
      <vt:lpstr>Slide 12</vt:lpstr>
      <vt:lpstr>Slide 13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DATA</dc:title>
  <dc:creator>HP Mini</dc:creator>
  <cp:lastModifiedBy>HP Mini</cp:lastModifiedBy>
  <cp:revision>23</cp:revision>
  <dcterms:created xsi:type="dcterms:W3CDTF">2010-09-27T07:01:20Z</dcterms:created>
  <dcterms:modified xsi:type="dcterms:W3CDTF">2010-10-05T13:42:53Z</dcterms:modified>
</cp:coreProperties>
</file>