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Wahyu</a:t>
            </a:r>
            <a:r>
              <a:rPr lang="en-US" dirty="0" smtClean="0"/>
              <a:t> </a:t>
            </a:r>
            <a:r>
              <a:rPr lang="en-US" dirty="0" err="1" smtClean="0"/>
              <a:t>Nurjaya</a:t>
            </a:r>
            <a:r>
              <a:rPr lang="en-US" dirty="0" smtClean="0"/>
              <a:t> WK, S.T., </a:t>
            </a:r>
            <a:r>
              <a:rPr lang="en-US" dirty="0" err="1" smtClean="0"/>
              <a:t>M.Kom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DASAR MENGUASAI NETBEANS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MENAMPILKAN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8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pemanggilan</a:t>
            </a:r>
            <a:r>
              <a:rPr lang="en-US" dirty="0" smtClean="0"/>
              <a:t> Form1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program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4028" t="34122" r="22222" b="20687"/>
          <a:stretch>
            <a:fillRect/>
          </a:stretch>
        </p:blipFill>
        <p:spPr bwMode="auto">
          <a:xfrm>
            <a:off x="2209800" y="2590800"/>
            <a:ext cx="4800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MENAMPILKAN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752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b="1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b="1" dirty="0" smtClean="0"/>
              <a:t>public static void main()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main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i="1" dirty="0" smtClean="0"/>
              <a:t>Constructor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algn="just"/>
            <a:r>
              <a:rPr lang="en-US" b="1" i="1" dirty="0" smtClean="0"/>
              <a:t>Compile</a:t>
            </a:r>
            <a:r>
              <a:rPr lang="en-US" i="1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menu Run </a:t>
            </a:r>
            <a:r>
              <a:rPr lang="en-US" dirty="0" smtClean="0">
                <a:sym typeface="Wingdings" pitchFamily="2" charset="2"/>
              </a:rPr>
              <a:t> Run Main Project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icon Run Main Project.</a:t>
            </a:r>
            <a:endParaRPr lang="en-US" b="1" dirty="0" smtClean="0">
              <a:sym typeface="Wingdings" pitchFamily="2" charset="2"/>
            </a:endParaRPr>
          </a:p>
          <a:p>
            <a:pPr algn="just"/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Akhir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berikut</a:t>
            </a:r>
            <a:r>
              <a:rPr lang="en-US" dirty="0" smtClean="0">
                <a:sym typeface="Wingdings" pitchFamily="2" charset="2"/>
              </a:rPr>
              <a:t>: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181350"/>
            <a:ext cx="396240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MEN-DESIGN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2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Klik</a:t>
            </a:r>
            <a:r>
              <a:rPr lang="en-US" dirty="0" smtClean="0"/>
              <a:t> Design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View </a:t>
            </a:r>
            <a:r>
              <a:rPr lang="en-US" dirty="0" smtClean="0">
                <a:sym typeface="Wingdings" pitchFamily="2" charset="2"/>
              </a:rPr>
              <a:t> Editors  Design.</a:t>
            </a:r>
          </a:p>
          <a:p>
            <a:pPr algn="just"/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area Form </a:t>
            </a:r>
            <a:r>
              <a:rPr lang="en-US" dirty="0" err="1" smtClean="0">
                <a:sym typeface="Wingdings" pitchFamily="2" charset="2"/>
              </a:rPr>
              <a:t>kosong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pilih</a:t>
            </a:r>
            <a:r>
              <a:rPr lang="en-US" dirty="0" smtClean="0">
                <a:sym typeface="Wingdings" pitchFamily="2" charset="2"/>
              </a:rPr>
              <a:t> Set Layout Absolute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48750" t="29000" r="23125" b="15000"/>
          <a:stretch>
            <a:fillRect/>
          </a:stretch>
        </p:blipFill>
        <p:spPr bwMode="auto">
          <a:xfrm>
            <a:off x="2743200" y="2209800"/>
            <a:ext cx="34290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MEN-DESIGN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8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Palette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palette Swing </a:t>
            </a:r>
            <a:r>
              <a:rPr lang="en-US" dirty="0" err="1" smtClean="0"/>
              <a:t>sampai</a:t>
            </a:r>
            <a:r>
              <a:rPr lang="en-US" dirty="0" smtClean="0"/>
              <a:t> Borders.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81875" t="9000" b="55000"/>
          <a:stretch>
            <a:fillRect/>
          </a:stretch>
        </p:blipFill>
        <p:spPr bwMode="auto">
          <a:xfrm>
            <a:off x="1371600" y="2362200"/>
            <a:ext cx="2209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81875" t="45000" b="19000"/>
          <a:stretch>
            <a:fillRect/>
          </a:stretch>
        </p:blipFill>
        <p:spPr bwMode="auto">
          <a:xfrm>
            <a:off x="4876800" y="2438400"/>
            <a:ext cx="2209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MEN-DESIGN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Form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0625" t="21000" r="32500" b="35000"/>
          <a:stretch>
            <a:fillRect/>
          </a:stretch>
        </p:blipFill>
        <p:spPr bwMode="auto">
          <a:xfrm>
            <a:off x="2438400" y="20574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MEN-DESIGN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Tambahkan</a:t>
            </a:r>
            <a:r>
              <a:rPr lang="en-US" dirty="0" smtClean="0"/>
              <a:t> import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JOptionPane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dialog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i="1" dirty="0" smtClean="0"/>
              <a:t>statement package proyek1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0625" t="40000" r="36250" b="46000"/>
          <a:stretch>
            <a:fillRect/>
          </a:stretch>
        </p:blipFill>
        <p:spPr bwMode="auto">
          <a:xfrm>
            <a:off x="1295400" y="2133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3429000"/>
            <a:ext cx="7772400" cy="609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Tambahkan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tombol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OK,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tombol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OK,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pilih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Actions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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actionPerformed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masukkan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kode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sebagai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berikut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30625" t="44000" r="16250" b="42000"/>
          <a:stretch>
            <a:fillRect/>
          </a:stretch>
        </p:blipFill>
        <p:spPr bwMode="auto">
          <a:xfrm>
            <a:off x="1371599" y="4114800"/>
            <a:ext cx="740228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5410200"/>
            <a:ext cx="7772400" cy="381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 Program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MEN-DESIGN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r="57500" b="56000"/>
          <a:stretch>
            <a:fillRect/>
          </a:stretch>
        </p:blipFill>
        <p:spPr bwMode="auto">
          <a:xfrm>
            <a:off x="1905000" y="22098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4928" y="2967335"/>
            <a:ext cx="5591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Terima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kasih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!!!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NETBEANS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1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IDE (</a:t>
            </a:r>
            <a:r>
              <a:rPr lang="en-US" i="1" dirty="0" smtClean="0"/>
              <a:t>Integrated Development Environment</a:t>
            </a:r>
            <a:r>
              <a:rPr lang="en-US" dirty="0" smtClean="0"/>
              <a:t>),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i="1" dirty="0" smtClean="0"/>
              <a:t>Integrated Design Environment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Integrated Debugging Environment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program/</a:t>
            </a:r>
            <a:r>
              <a:rPr lang="en-US" dirty="0" err="1" smtClean="0"/>
              <a:t>alat</a:t>
            </a:r>
            <a:r>
              <a:rPr lang="en-US" dirty="0" smtClean="0"/>
              <a:t> bantu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i="1" dirty="0" smtClean="0"/>
              <a:t>Editor, Compiler, </a:t>
            </a:r>
            <a:r>
              <a:rPr lang="en-US" i="1" dirty="0" err="1" smtClean="0"/>
              <a:t>Debuger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Design</a:t>
            </a:r>
            <a:r>
              <a:rPr lang="en-US" dirty="0" smtClean="0"/>
              <a:t> yang </a:t>
            </a:r>
            <a:r>
              <a:rPr lang="en-US" dirty="0" err="1" smtClean="0"/>
              <a:t>terintegrasi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625" t="30000" r="30625" b="30000"/>
          <a:stretch>
            <a:fillRect/>
          </a:stretch>
        </p:blipFill>
        <p:spPr bwMode="auto">
          <a:xfrm>
            <a:off x="2209800" y="2895600"/>
            <a:ext cx="4724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MEMBUAT PROYEK 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295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File » New Project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jendela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New Project,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pilihan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/>
            <a:r>
              <a:rPr lang="en-US" dirty="0" smtClean="0">
                <a:latin typeface="Arial" pitchFamily="34" charset="0"/>
                <a:cs typeface="Arial" pitchFamily="34" charset="0"/>
              </a:rPr>
              <a:t>Choose Project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Pemilihan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dirty="0" smtClean="0">
                <a:latin typeface="Arial" pitchFamily="34" charset="0"/>
                <a:cs typeface="Arial" pitchFamily="34" charset="0"/>
              </a:rPr>
              <a:t>Name and Location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Penentuan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File Program).</a:t>
            </a:r>
          </a:p>
          <a:p>
            <a:pPr lvl="1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5186362" cy="3567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MEMBUAT PROYEK 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Klik</a:t>
            </a:r>
            <a:r>
              <a:rPr lang="en-US" dirty="0" smtClean="0"/>
              <a:t> Next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 Project Name </a:t>
            </a:r>
            <a:r>
              <a:rPr lang="en-US" dirty="0" err="1" smtClean="0"/>
              <a:t>ketik</a:t>
            </a:r>
            <a:r>
              <a:rPr lang="en-US" dirty="0" smtClean="0"/>
              <a:t> Proyek1 (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6019800" cy="414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MEMBUAT PROYEK 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1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Finish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50506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MENAMBAH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1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Paket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Proyek1,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pilih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New »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JFrame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Form…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625" t="6000" r="46875" b="38000"/>
          <a:stretch>
            <a:fillRect/>
          </a:stretch>
        </p:blipFill>
        <p:spPr bwMode="auto">
          <a:xfrm>
            <a:off x="2133600" y="1981200"/>
            <a:ext cx="4495800" cy="3312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MENAMBAH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85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Jframe</a:t>
            </a:r>
            <a:r>
              <a:rPr lang="en-US" dirty="0" smtClean="0"/>
              <a:t> Form,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form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kelasnya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Finish.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867400" cy="403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MENAMBAH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620000" cy="433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KOMPILASI DAN MENJALANKAN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00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i="1" dirty="0" smtClean="0"/>
              <a:t>Compile</a:t>
            </a:r>
            <a:r>
              <a:rPr lang="en-US" dirty="0" smtClean="0"/>
              <a:t>, </a:t>
            </a:r>
            <a:r>
              <a:rPr lang="en-US" dirty="0" err="1" smtClean="0"/>
              <a:t>bersihkan</a:t>
            </a:r>
            <a:r>
              <a:rPr lang="en-US" dirty="0" smtClean="0"/>
              <a:t> file-file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kompilasi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: </a:t>
            </a:r>
            <a:r>
              <a:rPr lang="en-US" dirty="0" err="1" smtClean="0"/>
              <a:t>pilih</a:t>
            </a:r>
            <a:r>
              <a:rPr lang="en-US" dirty="0" smtClean="0"/>
              <a:t> menu Run </a:t>
            </a:r>
            <a:r>
              <a:rPr lang="en-US" dirty="0" smtClean="0">
                <a:sym typeface="Wingdings" pitchFamily="2" charset="2"/>
              </a:rPr>
              <a:t> Clean and Build </a:t>
            </a:r>
            <a:r>
              <a:rPr lang="en-US" dirty="0" smtClean="0"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ain Project.</a:t>
            </a:r>
          </a:p>
          <a:p>
            <a:pPr algn="just"/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menjalankan</a:t>
            </a:r>
            <a:r>
              <a:rPr lang="en-US" dirty="0" smtClean="0">
                <a:sym typeface="Wingdings" pitchFamily="2" charset="2"/>
              </a:rPr>
              <a:t> program, </a:t>
            </a:r>
            <a:r>
              <a:rPr lang="en-US" dirty="0" err="1" smtClean="0">
                <a:sym typeface="Wingdings" pitchFamily="2" charset="2"/>
              </a:rPr>
              <a:t>pilih</a:t>
            </a:r>
            <a:r>
              <a:rPr lang="en-US" dirty="0" smtClean="0">
                <a:sym typeface="Wingdings" pitchFamily="2" charset="2"/>
              </a:rPr>
              <a:t> menu Run  Run Main Project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icon Run Project.</a:t>
            </a:r>
          </a:p>
          <a:p>
            <a:pPr algn="just"/>
            <a:r>
              <a:rPr lang="en-US" dirty="0" err="1" smtClean="0">
                <a:sym typeface="Wingdings" pitchFamily="2" charset="2"/>
              </a:rPr>
              <a:t>Ternyata</a:t>
            </a:r>
            <a:r>
              <a:rPr lang="en-US" dirty="0" smtClean="0">
                <a:sym typeface="Wingdings" pitchFamily="2" charset="2"/>
              </a:rPr>
              <a:t> Form </a:t>
            </a:r>
            <a:r>
              <a:rPr lang="en-US" dirty="0" err="1" smtClean="0">
                <a:sym typeface="Wingdings" pitchFamily="2" charset="2"/>
              </a:rPr>
              <a:t>baru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muncul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bahkan</a:t>
            </a:r>
            <a:r>
              <a:rPr lang="en-US" dirty="0" smtClean="0">
                <a:sym typeface="Wingdings" pitchFamily="2" charset="2"/>
              </a:rPr>
              <a:t> program </a:t>
            </a:r>
            <a:r>
              <a:rPr lang="en-US" dirty="0" err="1" smtClean="0">
                <a:sym typeface="Wingdings" pitchFamily="2" charset="2"/>
              </a:rPr>
              <a:t>langsung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selesai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eksekusi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seperti</a:t>
            </a:r>
            <a:r>
              <a:rPr lang="en-US" dirty="0" smtClean="0">
                <a:sym typeface="Wingdings" pitchFamily="2" charset="2"/>
              </a:rPr>
              <a:t> output </a:t>
            </a:r>
            <a:r>
              <a:rPr lang="en-US" dirty="0" err="1" smtClean="0">
                <a:sym typeface="Wingdings" pitchFamily="2" charset="2"/>
              </a:rPr>
              <a:t>berikut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algn="just"/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4028" t="40229"/>
          <a:stretch>
            <a:fillRect/>
          </a:stretch>
        </p:blipFill>
        <p:spPr bwMode="auto">
          <a:xfrm>
            <a:off x="1447800" y="2988092"/>
            <a:ext cx="6477000" cy="3336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236</TotalTime>
  <Words>375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DASAR MENGUASAI NETBEANS</vt:lpstr>
      <vt:lpstr>IDE NETBEANS</vt:lpstr>
      <vt:lpstr>MEMBUAT PROYEK BARU</vt:lpstr>
      <vt:lpstr>MEMBUAT PROYEK BARU</vt:lpstr>
      <vt:lpstr>MEMBUAT PROYEK BARU</vt:lpstr>
      <vt:lpstr>MENAMBAH FORM</vt:lpstr>
      <vt:lpstr>MENAMBAH FORM</vt:lpstr>
      <vt:lpstr>MENAMBAH FORM</vt:lpstr>
      <vt:lpstr>KOMPILASI DAN MENJALANKAN PROGRAM</vt:lpstr>
      <vt:lpstr>MENAMPILKAN FORM</vt:lpstr>
      <vt:lpstr>MENAMPILKAN FORM</vt:lpstr>
      <vt:lpstr>MEN-DESIGN FORM</vt:lpstr>
      <vt:lpstr>MEN-DESIGN FORM</vt:lpstr>
      <vt:lpstr>MEN-DESIGN FORM</vt:lpstr>
      <vt:lpstr>MEN-DESIGN FORM</vt:lpstr>
      <vt:lpstr>MEN-DESIGN FORM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MENGUASAI NETBEANS</dc:title>
  <dc:creator>Wahyu Nurjaya WK</dc:creator>
  <cp:lastModifiedBy>Wahyu Nurjaya WK</cp:lastModifiedBy>
  <cp:revision>14</cp:revision>
  <dcterms:created xsi:type="dcterms:W3CDTF">2006-08-16T00:00:00Z</dcterms:created>
  <dcterms:modified xsi:type="dcterms:W3CDTF">2010-09-22T02:48:13Z</dcterms:modified>
</cp:coreProperties>
</file>