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defRPr/>
            </a:pPr>
            <a:fld id="{A65112B0-8780-40C1-A727-B3EC64A85F4B}" type="datetimeFigureOut">
              <a:rPr lang="en-US" smtClean="0"/>
              <a:pPr>
                <a:defRPr/>
              </a:pPr>
              <a:t>10/6/2010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pPr>
              <a:defRPr/>
            </a:pP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4EE9E6B5-B319-4EF9-A749-961B39329D0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1C7E152-3BA2-497A-99AD-EF66E833B223}" type="datetimeFigureOut">
              <a:rPr lang="en-US" smtClean="0"/>
              <a:pPr>
                <a:defRPr/>
              </a:pPr>
              <a:t>10/6/2010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DDD80A5-9D4D-467D-93E7-7245C2F6998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0D0C0C9-A714-497B-A2A8-FBF2C6BF52A7}" type="datetimeFigureOut">
              <a:rPr lang="en-US" smtClean="0"/>
              <a:pPr>
                <a:defRPr/>
              </a:pPr>
              <a:t>10/6/2010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311D8B-5FFE-4076-A55B-CD451B34047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8283328-F97C-43C0-8587-91FD05408635}" type="datetimeFigureOut">
              <a:rPr lang="en-US" smtClean="0"/>
              <a:pPr>
                <a:defRPr/>
              </a:pPr>
              <a:t>10/6/2010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631415-20E5-445B-9E12-3F8E9A12141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90E5F46-ABFC-407C-9ACA-F44CBD4D4CFD}" type="datetimeFigureOut">
              <a:rPr lang="en-US" smtClean="0"/>
              <a:pPr>
                <a:defRPr/>
              </a:pPr>
              <a:t>10/6/2010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CA5464-D0CD-4C42-B010-76A2114C468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CBB47C6D-BD51-4949-BF32-1D27428CE95D}" type="datetimeFigureOut">
              <a:rPr lang="en-US" smtClean="0"/>
              <a:pPr>
                <a:defRPr/>
              </a:pPr>
              <a:t>10/6/2010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E72E97D-8FE4-4424-AA20-F632DCD0E69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defRPr/>
            </a:pPr>
            <a:fld id="{6F500CB1-186F-4A28-B2A3-AC767C9CCBF5}" type="datetimeFigureOut">
              <a:rPr lang="en-US" smtClean="0"/>
              <a:pPr>
                <a:defRPr/>
              </a:pPr>
              <a:t>10/6/2010</a:t>
            </a:fld>
            <a:endParaRPr lang="en-US"/>
          </a:p>
        </p:txBody>
      </p:sp>
      <p:sp>
        <p:nvSpPr>
          <p:cNvPr id="27" name="Slide Number Placeholder 26"/>
          <p:cNvSpPr>
            <a:spLocks noGrp="1"/>
          </p:cNvSpPr>
          <p:nvPr>
            <p:ph type="sldNum" sz="quarter" idx="11"/>
          </p:nvPr>
        </p:nvSpPr>
        <p:spPr/>
        <p:txBody>
          <a:bodyPr rtlCol="0"/>
          <a:lstStyle/>
          <a:p>
            <a:pPr>
              <a:defRPr/>
            </a:pPr>
            <a:fld id="{9A3A3DB3-26D5-4DF3-B890-AE6ACD3688CB}" type="slidenum">
              <a:rPr lang="en-US" smtClean="0"/>
              <a:pPr>
                <a:defRPr/>
              </a:pPr>
              <a:t>‹#›</a:t>
            </a:fld>
            <a:endParaRPr lang="en-US"/>
          </a:p>
        </p:txBody>
      </p:sp>
      <p:sp>
        <p:nvSpPr>
          <p:cNvPr id="28" name="Footer Placeholder 2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defRPr/>
            </a:pPr>
            <a:fld id="{1B998D86-E459-44B9-B1A7-3D8194D100D6}" type="datetimeFigureOut">
              <a:rPr lang="en-US" smtClean="0"/>
              <a:pPr>
                <a:defRPr/>
              </a:pPr>
              <a:t>10/6/2010</a:t>
            </a:fld>
            <a:endParaRPr lang="en-US"/>
          </a:p>
        </p:txBody>
      </p:sp>
      <p:sp>
        <p:nvSpPr>
          <p:cNvPr id="4" name="Footer Placeholder 3"/>
          <p:cNvSpPr>
            <a:spLocks noGrp="1"/>
          </p:cNvSpPr>
          <p:nvPr>
            <p:ph type="ftr" sz="quarter" idx="11"/>
          </p:nvPr>
        </p:nvSpPr>
        <p:spPr>
          <a:xfrm>
            <a:off x="5257800" y="612648"/>
            <a:ext cx="1325880" cy="457200"/>
          </a:xfrm>
        </p:spPr>
        <p:txBody>
          <a:bodyPr/>
          <a:lstStyle/>
          <a:p>
            <a:pPr>
              <a:defRPr/>
            </a:pPr>
            <a:endParaRPr lang="en-US"/>
          </a:p>
        </p:txBody>
      </p:sp>
      <p:sp>
        <p:nvSpPr>
          <p:cNvPr id="5" name="Slide Number Placeholder 4"/>
          <p:cNvSpPr>
            <a:spLocks noGrp="1"/>
          </p:cNvSpPr>
          <p:nvPr>
            <p:ph type="sldNum" sz="quarter" idx="12"/>
          </p:nvPr>
        </p:nvSpPr>
        <p:spPr>
          <a:xfrm>
            <a:off x="8174736" y="2272"/>
            <a:ext cx="762000" cy="365760"/>
          </a:xfrm>
        </p:spPr>
        <p:txBody>
          <a:bodyPr/>
          <a:lstStyle/>
          <a:p>
            <a:pPr>
              <a:defRPr/>
            </a:pPr>
            <a:fld id="{A74EF117-D561-4463-9FC4-24D204111084}"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06C1359-6C4F-4476-B9CA-B10C76E9E104}" type="datetimeFigureOut">
              <a:rPr lang="en-US" smtClean="0"/>
              <a:pPr>
                <a:defRPr/>
              </a:pPr>
              <a:t>10/6/2010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BC2FCDC-0CD2-49B1-A7F1-D699B9B2D2A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104EAF14-0DE4-4E33-BF0C-3100F74E38BF}" type="datetimeFigureOut">
              <a:rPr lang="en-US" smtClean="0"/>
              <a:pPr>
                <a:defRPr/>
              </a:pPr>
              <a:t>10/6/2010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39AA13-3CFF-4AAB-BEAF-6D71A015BA38}"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587519BA-0797-458B-9825-F753480EF99A}" type="datetimeFigureOut">
              <a:rPr lang="en-US" smtClean="0"/>
              <a:pPr>
                <a:defRPr/>
              </a:pPr>
              <a:t>10/6/2010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6828E10-31D3-4FDC-94ED-C178854DAA7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76D368BA-331D-4D5B-98E3-CA2498683FBF}" type="datetimeFigureOut">
              <a:rPr lang="en-US" smtClean="0"/>
              <a:pPr>
                <a:defRPr/>
              </a:pPr>
              <a:t>10/6/2010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ECF8F509-B4F6-4F5A-9F29-6F8602A9056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688"/>
            <a:ext cx="8229600" cy="1066800"/>
          </a:xfrm>
        </p:spPr>
        <p:txBody>
          <a:bodyPr rtlCol="0">
            <a:normAutofit fontScale="90000"/>
          </a:bodyPr>
          <a:lstStyle/>
          <a:p>
            <a:pPr fontAlgn="auto">
              <a:spcAft>
                <a:spcPts val="0"/>
              </a:spcAft>
              <a:defRPr/>
            </a:pPr>
            <a:r>
              <a:rPr lang="en-US" sz="4000" dirty="0" smtClean="0"/>
              <a:t>PROTOCOL DAN ARSITEKTUR JARINGAN</a:t>
            </a:r>
            <a:endParaRPr lang="en-US" dirty="0" smtClean="0"/>
          </a:p>
        </p:txBody>
      </p:sp>
      <p:sp>
        <p:nvSpPr>
          <p:cNvPr id="3" name="Content Placeholder 2"/>
          <p:cNvSpPr>
            <a:spLocks noGrp="1"/>
          </p:cNvSpPr>
          <p:nvPr>
            <p:ph idx="1"/>
          </p:nvPr>
        </p:nvSpPr>
        <p:spPr>
          <a:xfrm>
            <a:off x="457200" y="1600200"/>
            <a:ext cx="8401050" cy="4525963"/>
          </a:xfrm>
        </p:spPr>
        <p:txBody>
          <a:bodyPr/>
          <a:lstStyle/>
          <a:p>
            <a:r>
              <a:rPr lang="en-US" sz="3600" smtClean="0">
                <a:solidFill>
                  <a:srgbClr val="00B050"/>
                </a:solidFill>
              </a:rPr>
              <a:t>Protocol: </a:t>
            </a:r>
            <a:r>
              <a:rPr lang="en-US" sz="3600" smtClean="0"/>
              <a:t>Protokol adalah aturan-aturan main yang mengatur komunikasi diantara beberapa komputer di dalam sebuah jaringan</a:t>
            </a:r>
          </a:p>
          <a:p>
            <a:r>
              <a:rPr lang="en-US" sz="3600" smtClean="0">
                <a:solidFill>
                  <a:srgbClr val="00B050"/>
                </a:solidFill>
              </a:rPr>
              <a:t>Arsitektur : </a:t>
            </a:r>
            <a:r>
              <a:rPr lang="en-US" sz="3600" smtClean="0"/>
              <a:t>Struktur kerja sebuah protocol</a:t>
            </a:r>
          </a:p>
          <a:p>
            <a:pPr>
              <a:buFont typeface="Arial" pitchFamily="34" charset="0"/>
              <a:buNone/>
            </a:pPr>
            <a:endParaRPr lang="en-US" sz="3600" smtClean="0"/>
          </a:p>
          <a:p>
            <a:pPr>
              <a:buFont typeface="Arial" pitchFamily="34" charset="0"/>
              <a:buNone/>
            </a:pPr>
            <a:endParaRPr lang="en-US" sz="36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500042"/>
            <a:ext cx="8229600" cy="1066800"/>
          </a:xfrm>
        </p:spPr>
        <p:txBody>
          <a:bodyPr>
            <a:normAutofit fontScale="90000"/>
          </a:bodyPr>
          <a:lstStyle/>
          <a:p>
            <a:r>
              <a:rPr lang="en-US" sz="4000" dirty="0" smtClean="0"/>
              <a:t>Hal yang </a:t>
            </a:r>
            <a:r>
              <a:rPr lang="en-US" sz="4000" dirty="0" err="1" smtClean="0"/>
              <a:t>dilakukan</a:t>
            </a:r>
            <a:r>
              <a:rPr lang="en-US" sz="4000" dirty="0" smtClean="0"/>
              <a:t> </a:t>
            </a:r>
            <a:r>
              <a:rPr lang="en-US" sz="4000" dirty="0" err="1" smtClean="0"/>
              <a:t>oleh</a:t>
            </a:r>
            <a:r>
              <a:rPr lang="en-US" sz="4000" dirty="0" smtClean="0"/>
              <a:t> </a:t>
            </a:r>
            <a:r>
              <a:rPr lang="en-US" sz="4000" dirty="0" err="1" smtClean="0"/>
              <a:t>komputer</a:t>
            </a:r>
            <a:r>
              <a:rPr lang="en-US" sz="4000" dirty="0" smtClean="0"/>
              <a:t> </a:t>
            </a:r>
            <a:r>
              <a:rPr lang="en-US" sz="4000" dirty="0" err="1" smtClean="0"/>
              <a:t>saat</a:t>
            </a:r>
            <a:r>
              <a:rPr lang="en-US" sz="4000" dirty="0" smtClean="0"/>
              <a:t> </a:t>
            </a:r>
            <a:r>
              <a:rPr lang="en-US" sz="4000" dirty="0" err="1" smtClean="0"/>
              <a:t>akan</a:t>
            </a:r>
            <a:r>
              <a:rPr lang="en-US" sz="4000" dirty="0" smtClean="0"/>
              <a:t> </a:t>
            </a:r>
            <a:r>
              <a:rPr lang="en-US" sz="4000" dirty="0" err="1" smtClean="0"/>
              <a:t>berkomunikasi</a:t>
            </a:r>
            <a:endParaRPr lang="en-US" sz="4000" dirty="0" smtClean="0"/>
          </a:p>
        </p:txBody>
      </p:sp>
      <p:sp>
        <p:nvSpPr>
          <p:cNvPr id="3" name="Content Placeholder 2"/>
          <p:cNvSpPr>
            <a:spLocks noGrp="1"/>
          </p:cNvSpPr>
          <p:nvPr>
            <p:ph idx="1"/>
          </p:nvPr>
        </p:nvSpPr>
        <p:spPr>
          <a:xfrm>
            <a:off x="285720" y="1785926"/>
            <a:ext cx="8229600" cy="4900613"/>
          </a:xfrm>
        </p:spPr>
        <p:txBody>
          <a:bodyPr rtlCol="0">
            <a:normAutofit fontScale="85000" lnSpcReduction="10000"/>
          </a:bodyPr>
          <a:lstStyle/>
          <a:p>
            <a:pPr fontAlgn="auto">
              <a:spcAft>
                <a:spcPts val="600"/>
              </a:spcAft>
              <a:defRPr/>
            </a:pPr>
            <a:r>
              <a:rPr lang="en-US" sz="2600" dirty="0" err="1" smtClean="0"/>
              <a:t>Sumber</a:t>
            </a:r>
            <a:r>
              <a:rPr lang="en-US" sz="2600" dirty="0" smtClean="0"/>
              <a:t> </a:t>
            </a:r>
            <a:r>
              <a:rPr lang="en-US" sz="2600" dirty="0" err="1" smtClean="0"/>
              <a:t>harus</a:t>
            </a:r>
            <a:r>
              <a:rPr lang="en-US" sz="2600" dirty="0" smtClean="0"/>
              <a:t> </a:t>
            </a:r>
            <a:r>
              <a:rPr lang="en-US" sz="2600" dirty="0" err="1" smtClean="0"/>
              <a:t>mengaktifkan</a:t>
            </a:r>
            <a:r>
              <a:rPr lang="en-US" sz="2600" dirty="0" smtClean="0"/>
              <a:t> </a:t>
            </a:r>
            <a:r>
              <a:rPr lang="en-US" sz="2600" dirty="0" err="1" smtClean="0"/>
              <a:t>jalur</a:t>
            </a:r>
            <a:r>
              <a:rPr lang="en-US" sz="2600" dirty="0" smtClean="0"/>
              <a:t> </a:t>
            </a:r>
            <a:r>
              <a:rPr lang="en-US" sz="2600" dirty="0" err="1" smtClean="0"/>
              <a:t>komunikasi</a:t>
            </a:r>
            <a:r>
              <a:rPr lang="en-US" sz="2600" dirty="0" smtClean="0"/>
              <a:t> </a:t>
            </a:r>
            <a:r>
              <a:rPr lang="en-US" sz="2600" dirty="0" err="1" smtClean="0"/>
              <a:t>ke</a:t>
            </a:r>
            <a:r>
              <a:rPr lang="en-US" sz="2600" dirty="0" smtClean="0"/>
              <a:t> </a:t>
            </a:r>
            <a:r>
              <a:rPr lang="en-US" sz="2600" dirty="0" err="1" smtClean="0"/>
              <a:t>tujuannya</a:t>
            </a:r>
            <a:r>
              <a:rPr lang="en-US" sz="2600" dirty="0" smtClean="0"/>
              <a:t>, </a:t>
            </a:r>
            <a:r>
              <a:rPr lang="en-US" sz="2600" dirty="0" err="1" smtClean="0"/>
              <a:t>atau</a:t>
            </a:r>
            <a:r>
              <a:rPr lang="en-US" sz="2600" dirty="0" smtClean="0"/>
              <a:t> </a:t>
            </a:r>
            <a:r>
              <a:rPr lang="en-US" sz="2600" dirty="0" err="1" smtClean="0"/>
              <a:t>memberi</a:t>
            </a:r>
            <a:r>
              <a:rPr lang="en-US" sz="2600" dirty="0" smtClean="0"/>
              <a:t> </a:t>
            </a:r>
            <a:r>
              <a:rPr lang="en-US" sz="2600" dirty="0" err="1" smtClean="0"/>
              <a:t>informasi</a:t>
            </a:r>
            <a:r>
              <a:rPr lang="en-US" sz="2600" dirty="0" smtClean="0"/>
              <a:t> </a:t>
            </a:r>
            <a:r>
              <a:rPr lang="en-US" sz="2600" dirty="0" err="1" smtClean="0"/>
              <a:t>ke</a:t>
            </a:r>
            <a:r>
              <a:rPr lang="en-US" sz="2600" dirty="0" smtClean="0"/>
              <a:t> </a:t>
            </a:r>
            <a:r>
              <a:rPr lang="en-US" sz="2600" dirty="0" err="1" smtClean="0"/>
              <a:t>jaringan</a:t>
            </a:r>
            <a:r>
              <a:rPr lang="en-US" sz="2600" dirty="0" smtClean="0"/>
              <a:t> </a:t>
            </a:r>
            <a:r>
              <a:rPr lang="en-US" sz="2600" dirty="0" err="1" smtClean="0"/>
              <a:t>bahwa</a:t>
            </a:r>
            <a:r>
              <a:rPr lang="en-US" sz="2600" dirty="0" smtClean="0"/>
              <a:t> </a:t>
            </a:r>
            <a:r>
              <a:rPr lang="en-US" sz="2600" dirty="0" err="1" smtClean="0"/>
              <a:t>ia</a:t>
            </a:r>
            <a:r>
              <a:rPr lang="en-US" sz="2600" dirty="0" smtClean="0"/>
              <a:t> </a:t>
            </a:r>
            <a:r>
              <a:rPr lang="en-US" sz="2600" dirty="0" err="1" smtClean="0"/>
              <a:t>akan</a:t>
            </a:r>
            <a:r>
              <a:rPr lang="en-US" sz="2600" dirty="0" smtClean="0"/>
              <a:t> </a:t>
            </a:r>
            <a:r>
              <a:rPr lang="en-US" sz="2600" dirty="0" err="1" smtClean="0"/>
              <a:t>berkomunikasi</a:t>
            </a:r>
            <a:r>
              <a:rPr lang="en-US" sz="2600" dirty="0" smtClean="0"/>
              <a:t> </a:t>
            </a:r>
            <a:r>
              <a:rPr lang="en-US" sz="2600" dirty="0" err="1" smtClean="0"/>
              <a:t>dengan</a:t>
            </a:r>
            <a:r>
              <a:rPr lang="en-US" sz="2600" dirty="0" smtClean="0"/>
              <a:t> </a:t>
            </a:r>
            <a:r>
              <a:rPr lang="en-US" sz="2600" dirty="0" err="1" smtClean="0"/>
              <a:t>komputer</a:t>
            </a:r>
            <a:r>
              <a:rPr lang="en-US" sz="2600" dirty="0" smtClean="0"/>
              <a:t> yang </a:t>
            </a:r>
            <a:r>
              <a:rPr lang="en-US" sz="2600" dirty="0" err="1" smtClean="0"/>
              <a:t>ada</a:t>
            </a:r>
            <a:r>
              <a:rPr lang="en-US" sz="2600" dirty="0" smtClean="0"/>
              <a:t> </a:t>
            </a:r>
            <a:r>
              <a:rPr lang="en-US" sz="2600" dirty="0" err="1" smtClean="0"/>
              <a:t>di</a:t>
            </a:r>
            <a:r>
              <a:rPr lang="en-US" sz="2600" dirty="0" smtClean="0"/>
              <a:t> </a:t>
            </a:r>
            <a:r>
              <a:rPr lang="en-US" sz="2600" dirty="0" err="1" smtClean="0"/>
              <a:t>dalam</a:t>
            </a:r>
            <a:r>
              <a:rPr lang="en-US" sz="2600" dirty="0" smtClean="0"/>
              <a:t> </a:t>
            </a:r>
            <a:r>
              <a:rPr lang="en-US" sz="2600" dirty="0" err="1" smtClean="0"/>
              <a:t>jaringan</a:t>
            </a:r>
            <a:r>
              <a:rPr lang="en-US" sz="2600" dirty="0" smtClean="0"/>
              <a:t> (</a:t>
            </a:r>
            <a:r>
              <a:rPr lang="en-US" sz="2600" dirty="0" err="1" smtClean="0"/>
              <a:t>memberi</a:t>
            </a:r>
            <a:r>
              <a:rPr lang="en-US" sz="2600" dirty="0" smtClean="0"/>
              <a:t> </a:t>
            </a:r>
            <a:r>
              <a:rPr lang="en-US" sz="2600" dirty="0" err="1" smtClean="0"/>
              <a:t>identitas</a:t>
            </a:r>
            <a:r>
              <a:rPr lang="en-US" sz="2600" dirty="0" smtClean="0"/>
              <a:t> </a:t>
            </a:r>
            <a:r>
              <a:rPr lang="en-US" sz="2600" dirty="0" err="1" smtClean="0"/>
              <a:t>komputer</a:t>
            </a:r>
            <a:r>
              <a:rPr lang="en-US" sz="2600" dirty="0" smtClean="0"/>
              <a:t> yang </a:t>
            </a:r>
            <a:r>
              <a:rPr lang="en-US" sz="2600" dirty="0" err="1" smtClean="0"/>
              <a:t>dituju</a:t>
            </a:r>
            <a:r>
              <a:rPr lang="en-US" sz="2600" dirty="0" smtClean="0"/>
              <a:t>).</a:t>
            </a:r>
          </a:p>
          <a:p>
            <a:pPr fontAlgn="auto">
              <a:spcAft>
                <a:spcPts val="600"/>
              </a:spcAft>
              <a:defRPr/>
            </a:pPr>
            <a:r>
              <a:rPr lang="en-US" sz="2600" dirty="0" err="1" smtClean="0"/>
              <a:t>Sumber</a:t>
            </a:r>
            <a:r>
              <a:rPr lang="en-US" sz="2600" dirty="0" smtClean="0"/>
              <a:t> </a:t>
            </a:r>
            <a:r>
              <a:rPr lang="en-US" sz="2600" dirty="0" err="1" smtClean="0"/>
              <a:t>harus</a:t>
            </a:r>
            <a:r>
              <a:rPr lang="en-US" sz="2600" dirty="0" smtClean="0"/>
              <a:t> </a:t>
            </a:r>
            <a:r>
              <a:rPr lang="en-US" sz="2600" dirty="0" err="1" smtClean="0"/>
              <a:t>mengetahui</a:t>
            </a:r>
            <a:r>
              <a:rPr lang="en-US" sz="2600" dirty="0" smtClean="0"/>
              <a:t> </a:t>
            </a:r>
            <a:r>
              <a:rPr lang="en-US" sz="2600" dirty="0" err="1" smtClean="0"/>
              <a:t>bahwa</a:t>
            </a:r>
            <a:r>
              <a:rPr lang="en-US" sz="2600" dirty="0" smtClean="0"/>
              <a:t> </a:t>
            </a:r>
            <a:r>
              <a:rPr lang="en-US" sz="2600" dirty="0" err="1" smtClean="0"/>
              <a:t>komputer</a:t>
            </a:r>
            <a:r>
              <a:rPr lang="en-US" sz="2600" dirty="0" smtClean="0"/>
              <a:t> </a:t>
            </a:r>
            <a:r>
              <a:rPr lang="en-US" sz="2600" dirty="0" err="1" smtClean="0"/>
              <a:t>tujuannya</a:t>
            </a:r>
            <a:r>
              <a:rPr lang="en-US" sz="2600" dirty="0" smtClean="0"/>
              <a:t> </a:t>
            </a:r>
            <a:r>
              <a:rPr lang="en-US" sz="2600" dirty="0" err="1" smtClean="0"/>
              <a:t>siap</a:t>
            </a:r>
            <a:r>
              <a:rPr lang="en-US" sz="2600" dirty="0" smtClean="0"/>
              <a:t> </a:t>
            </a:r>
            <a:r>
              <a:rPr lang="en-US" sz="2600" dirty="0" err="1" smtClean="0"/>
              <a:t>untuk</a:t>
            </a:r>
            <a:r>
              <a:rPr lang="en-US" sz="2600" dirty="0" smtClean="0"/>
              <a:t> </a:t>
            </a:r>
            <a:r>
              <a:rPr lang="en-US" sz="2600" dirty="0" err="1" smtClean="0"/>
              <a:t>menerima</a:t>
            </a:r>
            <a:r>
              <a:rPr lang="en-US" sz="2600" dirty="0" smtClean="0"/>
              <a:t> </a:t>
            </a:r>
            <a:r>
              <a:rPr lang="en-US" sz="2600" dirty="0" err="1" smtClean="0"/>
              <a:t>bahkan</a:t>
            </a:r>
            <a:r>
              <a:rPr lang="en-US" sz="2600" dirty="0" smtClean="0"/>
              <a:t> </a:t>
            </a:r>
            <a:r>
              <a:rPr lang="en-US" sz="2600" dirty="0" err="1" smtClean="0"/>
              <a:t>mampu</a:t>
            </a:r>
            <a:r>
              <a:rPr lang="en-US" sz="2600" dirty="0" smtClean="0"/>
              <a:t> </a:t>
            </a:r>
            <a:r>
              <a:rPr lang="en-US" sz="2600" dirty="0" err="1" smtClean="0"/>
              <a:t>memperbaiki</a:t>
            </a:r>
            <a:r>
              <a:rPr lang="en-US" sz="2600" dirty="0" smtClean="0"/>
              <a:t> data yang </a:t>
            </a:r>
            <a:r>
              <a:rPr lang="en-US" sz="2600" dirty="0" err="1" smtClean="0"/>
              <a:t>salah</a:t>
            </a:r>
            <a:r>
              <a:rPr lang="en-US" sz="2600" dirty="0" smtClean="0"/>
              <a:t>.</a:t>
            </a:r>
          </a:p>
          <a:p>
            <a:pPr fontAlgn="auto">
              <a:spcAft>
                <a:spcPts val="600"/>
              </a:spcAft>
              <a:defRPr/>
            </a:pPr>
            <a:r>
              <a:rPr lang="en-US" sz="2600" dirty="0" err="1" smtClean="0"/>
              <a:t>Ketika</a:t>
            </a:r>
            <a:r>
              <a:rPr lang="en-US" sz="2600" dirty="0" smtClean="0"/>
              <a:t> file </a:t>
            </a:r>
            <a:r>
              <a:rPr lang="en-US" sz="2600" dirty="0" err="1" smtClean="0"/>
              <a:t>dikirim</a:t>
            </a:r>
            <a:r>
              <a:rPr lang="en-US" sz="2600" dirty="0" smtClean="0"/>
              <a:t> </a:t>
            </a:r>
            <a:r>
              <a:rPr lang="en-US" sz="2600" dirty="0" err="1" smtClean="0"/>
              <a:t>dari</a:t>
            </a:r>
            <a:r>
              <a:rPr lang="en-US" sz="2600" dirty="0" smtClean="0"/>
              <a:t> </a:t>
            </a:r>
            <a:r>
              <a:rPr lang="en-US" sz="2600" dirty="0" err="1" smtClean="0"/>
              <a:t>sumbernya</a:t>
            </a:r>
            <a:r>
              <a:rPr lang="en-US" sz="2600" dirty="0" smtClean="0"/>
              <a:t>, </a:t>
            </a:r>
            <a:r>
              <a:rPr lang="en-US" sz="2600" dirty="0" err="1" smtClean="0"/>
              <a:t>maka</a:t>
            </a:r>
            <a:r>
              <a:rPr lang="en-US" sz="2600" dirty="0" smtClean="0"/>
              <a:t> </a:t>
            </a:r>
            <a:r>
              <a:rPr lang="en-US" sz="2600" dirty="0" err="1" smtClean="0"/>
              <a:t>penerima</a:t>
            </a:r>
            <a:r>
              <a:rPr lang="en-US" sz="2600" dirty="0" smtClean="0"/>
              <a:t> </a:t>
            </a:r>
            <a:r>
              <a:rPr lang="en-US" sz="2600" dirty="0" err="1" smtClean="0"/>
              <a:t>akan</a:t>
            </a:r>
            <a:r>
              <a:rPr lang="en-US" sz="2600" dirty="0" smtClean="0"/>
              <a:t> </a:t>
            </a:r>
            <a:r>
              <a:rPr lang="en-US" sz="2600" dirty="0" err="1" smtClean="0"/>
              <a:t>mampu</a:t>
            </a:r>
            <a:r>
              <a:rPr lang="en-US" sz="2600" dirty="0" smtClean="0"/>
              <a:t> </a:t>
            </a:r>
            <a:r>
              <a:rPr lang="en-US" sz="2600" dirty="0" err="1" smtClean="0"/>
              <a:t>menampung</a:t>
            </a:r>
            <a:r>
              <a:rPr lang="en-US" sz="2600" dirty="0" smtClean="0"/>
              <a:t> </a:t>
            </a:r>
            <a:r>
              <a:rPr lang="en-US" sz="2600" dirty="0" err="1" smtClean="0"/>
              <a:t>dan</a:t>
            </a:r>
            <a:r>
              <a:rPr lang="en-US" sz="2600" dirty="0" smtClean="0"/>
              <a:t> </a:t>
            </a:r>
            <a:r>
              <a:rPr lang="en-US" sz="2600" dirty="0" err="1" smtClean="0"/>
              <a:t>mengendalikan</a:t>
            </a:r>
            <a:r>
              <a:rPr lang="en-US" sz="2600" dirty="0" smtClean="0"/>
              <a:t> </a:t>
            </a:r>
            <a:r>
              <a:rPr lang="en-US" sz="2600" dirty="0" err="1" smtClean="0"/>
              <a:t>sistem</a:t>
            </a:r>
            <a:r>
              <a:rPr lang="en-US" sz="2600" dirty="0" smtClean="0"/>
              <a:t> </a:t>
            </a:r>
            <a:r>
              <a:rPr lang="en-US" sz="2600" dirty="0" err="1" smtClean="0"/>
              <a:t>penerimaannya</a:t>
            </a:r>
            <a:r>
              <a:rPr lang="en-US" sz="2600" dirty="0" smtClean="0"/>
              <a:t> </a:t>
            </a:r>
            <a:r>
              <a:rPr lang="en-US" sz="2600" dirty="0" err="1" smtClean="0"/>
              <a:t>secara</a:t>
            </a:r>
            <a:r>
              <a:rPr lang="en-US" sz="2600" dirty="0" smtClean="0"/>
              <a:t> </a:t>
            </a:r>
            <a:r>
              <a:rPr lang="en-US" sz="2600" dirty="0" err="1" smtClean="0"/>
              <a:t>tepat</a:t>
            </a:r>
            <a:r>
              <a:rPr lang="en-US" sz="2600" dirty="0" smtClean="0"/>
              <a:t> </a:t>
            </a:r>
            <a:r>
              <a:rPr lang="en-US" sz="2600" dirty="0" err="1" smtClean="0"/>
              <a:t>sesuai</a:t>
            </a:r>
            <a:r>
              <a:rPr lang="en-US" sz="2600" dirty="0" smtClean="0"/>
              <a:t> </a:t>
            </a:r>
            <a:r>
              <a:rPr lang="en-US" sz="2600" dirty="0" err="1" smtClean="0"/>
              <a:t>dengan</a:t>
            </a:r>
            <a:r>
              <a:rPr lang="en-US" sz="2600" dirty="0" smtClean="0"/>
              <a:t> </a:t>
            </a:r>
            <a:r>
              <a:rPr lang="en-US" sz="2600" dirty="0" err="1" smtClean="0"/>
              <a:t>urutan</a:t>
            </a:r>
            <a:r>
              <a:rPr lang="en-US" sz="2600" dirty="0" smtClean="0"/>
              <a:t> </a:t>
            </a:r>
            <a:r>
              <a:rPr lang="en-US" sz="2600" dirty="0" err="1" smtClean="0"/>
              <a:t>datanya</a:t>
            </a:r>
            <a:r>
              <a:rPr lang="en-US" sz="2600" dirty="0" smtClean="0"/>
              <a:t>.</a:t>
            </a:r>
          </a:p>
          <a:p>
            <a:pPr marL="342900" lvl="1" indent="-342900" fontAlgn="auto">
              <a:spcAft>
                <a:spcPts val="0"/>
              </a:spcAft>
              <a:buFont typeface="Arial" pitchFamily="34" charset="0"/>
              <a:buChar char="•"/>
              <a:defRPr/>
            </a:pPr>
            <a:r>
              <a:rPr lang="en-US" sz="2600" dirty="0" err="1" smtClean="0"/>
              <a:t>Jika</a:t>
            </a:r>
            <a:r>
              <a:rPr lang="en-US" sz="2600" dirty="0" smtClean="0"/>
              <a:t> format data </a:t>
            </a:r>
            <a:r>
              <a:rPr lang="en-US" sz="2600" dirty="0" err="1" smtClean="0"/>
              <a:t>komputer</a:t>
            </a:r>
            <a:r>
              <a:rPr lang="en-US" sz="2600" dirty="0" smtClean="0"/>
              <a:t> </a:t>
            </a:r>
            <a:r>
              <a:rPr lang="en-US" sz="2600" dirty="0" err="1" smtClean="0"/>
              <a:t>sumber</a:t>
            </a:r>
            <a:r>
              <a:rPr lang="en-US" sz="2600" dirty="0" smtClean="0"/>
              <a:t> </a:t>
            </a:r>
            <a:r>
              <a:rPr lang="en-US" sz="2600" dirty="0" err="1" smtClean="0"/>
              <a:t>ternyata</a:t>
            </a:r>
            <a:r>
              <a:rPr lang="en-US" sz="2600" dirty="0" smtClean="0"/>
              <a:t> </a:t>
            </a:r>
            <a:r>
              <a:rPr lang="en-US" sz="2600" dirty="0" err="1" smtClean="0"/>
              <a:t>tidak</a:t>
            </a:r>
            <a:r>
              <a:rPr lang="en-US" sz="2600" dirty="0" smtClean="0"/>
              <a:t> </a:t>
            </a:r>
            <a:r>
              <a:rPr lang="en-US" sz="2600" dirty="0" err="1" smtClean="0"/>
              <a:t>sama</a:t>
            </a:r>
            <a:r>
              <a:rPr lang="en-US" sz="2600" dirty="0" smtClean="0"/>
              <a:t> </a:t>
            </a:r>
            <a:r>
              <a:rPr lang="en-US" sz="2600" dirty="0" err="1" smtClean="0"/>
              <a:t>dengan</a:t>
            </a:r>
            <a:r>
              <a:rPr lang="en-US" sz="2600" dirty="0" smtClean="0"/>
              <a:t> </a:t>
            </a:r>
            <a:r>
              <a:rPr lang="en-US" sz="2600" dirty="0" err="1" smtClean="0"/>
              <a:t>komputer</a:t>
            </a:r>
            <a:r>
              <a:rPr lang="en-US" sz="2600" dirty="0" smtClean="0"/>
              <a:t> </a:t>
            </a:r>
            <a:r>
              <a:rPr lang="en-US" sz="2600" dirty="0" err="1" smtClean="0"/>
              <a:t>tujuan</a:t>
            </a:r>
            <a:r>
              <a:rPr lang="en-US" sz="2600" dirty="0" smtClean="0"/>
              <a:t> </a:t>
            </a:r>
            <a:r>
              <a:rPr lang="en-US" sz="2600" dirty="0" err="1" smtClean="0"/>
              <a:t>maka</a:t>
            </a:r>
            <a:r>
              <a:rPr lang="en-US" sz="2600" dirty="0" smtClean="0"/>
              <a:t> </a:t>
            </a:r>
            <a:r>
              <a:rPr lang="en-US" sz="2600" dirty="0" err="1" smtClean="0"/>
              <a:t>salah</a:t>
            </a:r>
            <a:r>
              <a:rPr lang="en-US" sz="2600" dirty="0" smtClean="0"/>
              <a:t> </a:t>
            </a:r>
            <a:r>
              <a:rPr lang="en-US" sz="2600" dirty="0" err="1" smtClean="0"/>
              <a:t>satu</a:t>
            </a:r>
            <a:r>
              <a:rPr lang="en-US" sz="2600" dirty="0" smtClean="0"/>
              <a:t> </a:t>
            </a:r>
            <a:r>
              <a:rPr lang="en-US" sz="2600" dirty="0" err="1" smtClean="0"/>
              <a:t>dari</a:t>
            </a:r>
            <a:r>
              <a:rPr lang="en-US" sz="2600" dirty="0" smtClean="0"/>
              <a:t> </a:t>
            </a:r>
            <a:r>
              <a:rPr lang="en-US" sz="2600" dirty="0" err="1" smtClean="0"/>
              <a:t>keduanya</a:t>
            </a:r>
            <a:r>
              <a:rPr lang="en-US" sz="2600" dirty="0" smtClean="0"/>
              <a:t> </a:t>
            </a:r>
            <a:r>
              <a:rPr lang="en-US" sz="2600" dirty="0" err="1" smtClean="0"/>
              <a:t>harus</a:t>
            </a:r>
            <a:r>
              <a:rPr lang="en-US" sz="2600" dirty="0" smtClean="0"/>
              <a:t> </a:t>
            </a:r>
            <a:r>
              <a:rPr lang="en-US" sz="2600" dirty="0" err="1" smtClean="0"/>
              <a:t>menjadi</a:t>
            </a:r>
            <a:r>
              <a:rPr lang="en-US" sz="2600" dirty="0" smtClean="0"/>
              <a:t> </a:t>
            </a:r>
            <a:r>
              <a:rPr lang="en-US" sz="2600" dirty="0" err="1" smtClean="0"/>
              <a:t>penerjemah</a:t>
            </a:r>
            <a:r>
              <a:rPr lang="en-US" sz="2600" dirty="0" smtClean="0"/>
              <a:t> </a:t>
            </a:r>
            <a:r>
              <a:rPr lang="en-US" sz="2600" dirty="0" err="1" smtClean="0"/>
              <a:t>atau</a:t>
            </a:r>
            <a:r>
              <a:rPr lang="en-US" sz="2600" dirty="0" smtClean="0"/>
              <a:t> </a:t>
            </a:r>
            <a:r>
              <a:rPr lang="en-US" sz="2600" dirty="0" err="1" smtClean="0"/>
              <a:t>melakukan</a:t>
            </a:r>
            <a:r>
              <a:rPr lang="en-US" sz="2600" dirty="0" smtClean="0"/>
              <a:t> </a:t>
            </a:r>
            <a:r>
              <a:rPr lang="en-US" sz="2600" dirty="0" err="1" smtClean="0"/>
              <a:t>konversi</a:t>
            </a:r>
            <a:r>
              <a:rPr lang="en-US" sz="2600" dirty="0" smtClean="0"/>
              <a:t> </a:t>
            </a:r>
            <a:r>
              <a:rPr lang="en-US" sz="2600" dirty="0" err="1" smtClean="0"/>
              <a:t>sehingga</a:t>
            </a:r>
            <a:r>
              <a:rPr lang="en-US" sz="2600" dirty="0" smtClean="0"/>
              <a:t> </a:t>
            </a:r>
            <a:r>
              <a:rPr lang="en-US" sz="2600" dirty="0" err="1" smtClean="0"/>
              <a:t>dapat</a:t>
            </a:r>
            <a:r>
              <a:rPr lang="en-US" sz="2600" dirty="0" smtClean="0"/>
              <a:t> </a:t>
            </a:r>
            <a:r>
              <a:rPr lang="en-US" sz="2600" dirty="0" err="1" smtClean="0"/>
              <a:t>dimengerti</a:t>
            </a:r>
            <a:r>
              <a:rPr lang="en-US" sz="2600" dirty="0" smtClean="0"/>
              <a:t> </a:t>
            </a:r>
            <a:r>
              <a:rPr lang="en-US" sz="2600" dirty="0" err="1" smtClean="0"/>
              <a:t>oleh</a:t>
            </a:r>
            <a:r>
              <a:rPr lang="en-US" sz="2600" dirty="0" smtClean="0"/>
              <a:t> </a:t>
            </a:r>
            <a:r>
              <a:rPr lang="en-US" sz="2600" dirty="0" err="1" smtClean="0"/>
              <a:t>keduanya</a:t>
            </a:r>
            <a:r>
              <a:rPr lang="en-US" sz="2600" dirty="0" smtClean="0"/>
              <a:t>.</a:t>
            </a:r>
          </a:p>
          <a:p>
            <a:pPr fontAlgn="auto">
              <a:spcAft>
                <a:spcPts val="0"/>
              </a:spcAft>
              <a:defRPr/>
            </a:pPr>
            <a:endParaRPr lang="en-US" sz="3000" dirty="0" smtClean="0"/>
          </a:p>
          <a:p>
            <a:pPr fontAlgn="auto">
              <a:spcAft>
                <a:spcPts val="0"/>
              </a:spcAft>
              <a:defRPr/>
            </a:pPr>
            <a:endParaRPr lang="en-US" sz="2400" dirty="0" smtClean="0"/>
          </a:p>
          <a:p>
            <a:pPr fontAlgn="auto">
              <a:spcAft>
                <a:spcPts val="0"/>
              </a:spcAft>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dirty="0" err="1" smtClean="0"/>
              <a:t>Kunci</a:t>
            </a:r>
            <a:r>
              <a:rPr lang="en-US" dirty="0" smtClean="0"/>
              <a:t> </a:t>
            </a:r>
            <a:r>
              <a:rPr lang="en-US" dirty="0" err="1" smtClean="0"/>
              <a:t>pokok</a:t>
            </a:r>
            <a:r>
              <a:rPr lang="en-US" dirty="0" smtClean="0"/>
              <a:t> </a:t>
            </a:r>
            <a:r>
              <a:rPr lang="en-US" dirty="0" err="1" smtClean="0"/>
              <a:t>suatu</a:t>
            </a:r>
            <a:r>
              <a:rPr lang="en-US" dirty="0" smtClean="0"/>
              <a:t> protocol</a:t>
            </a:r>
            <a:br>
              <a:rPr lang="en-US" dirty="0" smtClean="0"/>
            </a:br>
            <a:endParaRPr lang="en-US" dirty="0" smtClean="0"/>
          </a:p>
        </p:txBody>
      </p:sp>
      <p:sp>
        <p:nvSpPr>
          <p:cNvPr id="3" name="Content Placeholder 2"/>
          <p:cNvSpPr>
            <a:spLocks noGrp="1"/>
          </p:cNvSpPr>
          <p:nvPr>
            <p:ph idx="1"/>
          </p:nvPr>
        </p:nvSpPr>
        <p:spPr/>
        <p:txBody>
          <a:bodyPr>
            <a:normAutofit lnSpcReduction="10000"/>
          </a:bodyPr>
          <a:lstStyle/>
          <a:p>
            <a:r>
              <a:rPr lang="en-US" sz="3600" b="1" smtClean="0"/>
              <a:t>Syntax</a:t>
            </a:r>
            <a:r>
              <a:rPr lang="en-US" sz="3600" smtClean="0"/>
              <a:t>, merupakan format data, besaran signal yang merambat.</a:t>
            </a:r>
          </a:p>
          <a:p>
            <a:r>
              <a:rPr lang="en-US" sz="3600" b="1" smtClean="0"/>
              <a:t>Semantic</a:t>
            </a:r>
            <a:r>
              <a:rPr lang="en-US" sz="3600" smtClean="0"/>
              <a:t>, merupakan kontrol informasi dan mengendalikan kesalahan data yang terjadi.</a:t>
            </a:r>
          </a:p>
          <a:p>
            <a:r>
              <a:rPr lang="en-US" sz="3600" b="1" smtClean="0"/>
              <a:t>Timing, </a:t>
            </a:r>
            <a:r>
              <a:rPr lang="en-US" sz="3600" smtClean="0"/>
              <a:t>merupakan penguasaan kecepatan transmisi data dan urutannya.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sz="5400" smtClean="0"/>
              <a:t>Macam-macam protocol</a:t>
            </a:r>
          </a:p>
        </p:txBody>
      </p:sp>
      <p:sp>
        <p:nvSpPr>
          <p:cNvPr id="5123" name="Content Placeholder 2"/>
          <p:cNvSpPr>
            <a:spLocks noGrp="1"/>
          </p:cNvSpPr>
          <p:nvPr>
            <p:ph idx="1"/>
          </p:nvPr>
        </p:nvSpPr>
        <p:spPr/>
        <p:txBody>
          <a:bodyPr>
            <a:normAutofit/>
          </a:bodyPr>
          <a:lstStyle/>
          <a:p>
            <a:r>
              <a:rPr lang="en-US" sz="3200" dirty="0" smtClean="0"/>
              <a:t>Ethernet</a:t>
            </a:r>
          </a:p>
          <a:p>
            <a:r>
              <a:rPr lang="en-US" sz="3200" dirty="0" smtClean="0"/>
              <a:t>Local Talk</a:t>
            </a:r>
          </a:p>
          <a:p>
            <a:r>
              <a:rPr lang="en-US" sz="3200" dirty="0" smtClean="0"/>
              <a:t>Token Ring</a:t>
            </a:r>
          </a:p>
          <a:p>
            <a:r>
              <a:rPr lang="en-US" sz="3200" dirty="0" smtClean="0"/>
              <a:t>FDDI </a:t>
            </a:r>
            <a:r>
              <a:rPr lang="en-US" sz="3200" i="1" dirty="0" smtClean="0"/>
              <a:t>(Fiber Distribute Data Interface)</a:t>
            </a:r>
          </a:p>
          <a:p>
            <a:r>
              <a:rPr lang="en-US" sz="3200" dirty="0" smtClean="0"/>
              <a:t>ATM </a:t>
            </a:r>
            <a:r>
              <a:rPr lang="en-US" sz="3200" i="1" dirty="0" smtClean="0"/>
              <a:t>(</a:t>
            </a:r>
            <a:r>
              <a:rPr lang="en-US" sz="3200" i="1" dirty="0" err="1" smtClean="0"/>
              <a:t>Asyncrhonous</a:t>
            </a:r>
            <a:r>
              <a:rPr lang="en-US" sz="3200" i="1" dirty="0" smtClean="0"/>
              <a:t> Transfer Mode)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Ethernet</a:t>
            </a:r>
          </a:p>
        </p:txBody>
      </p:sp>
      <p:sp>
        <p:nvSpPr>
          <p:cNvPr id="3" name="Content Placeholder 2"/>
          <p:cNvSpPr>
            <a:spLocks noGrp="1"/>
          </p:cNvSpPr>
          <p:nvPr>
            <p:ph idx="1"/>
          </p:nvPr>
        </p:nvSpPr>
        <p:spPr/>
        <p:txBody>
          <a:bodyPr/>
          <a:lstStyle/>
          <a:p>
            <a:r>
              <a:rPr lang="en-US" dirty="0" err="1" smtClean="0"/>
              <a:t>M</a:t>
            </a:r>
            <a:r>
              <a:rPr lang="en-US" dirty="0" err="1" smtClean="0"/>
              <a:t>enggunakan</a:t>
            </a:r>
            <a:r>
              <a:rPr lang="en-US" dirty="0" smtClean="0"/>
              <a:t> </a:t>
            </a:r>
            <a:r>
              <a:rPr lang="en-US" dirty="0" err="1" smtClean="0"/>
              <a:t>metode</a:t>
            </a:r>
            <a:r>
              <a:rPr lang="en-US" dirty="0" smtClean="0"/>
              <a:t> </a:t>
            </a:r>
            <a:r>
              <a:rPr lang="en-US" dirty="0" err="1" smtClean="0"/>
              <a:t>akses</a:t>
            </a:r>
            <a:r>
              <a:rPr lang="en-US" dirty="0" smtClean="0"/>
              <a:t> yang </a:t>
            </a:r>
            <a:r>
              <a:rPr lang="en-US" dirty="0" err="1" smtClean="0"/>
              <a:t>disebut</a:t>
            </a:r>
            <a:r>
              <a:rPr lang="en-US" dirty="0" smtClean="0"/>
              <a:t> CSMA/CD </a:t>
            </a:r>
            <a:r>
              <a:rPr lang="en-US" i="1" dirty="0" smtClean="0"/>
              <a:t>(Carrier Sense Multiple Access/Collision Detection)</a:t>
            </a:r>
            <a:r>
              <a:rPr lang="en-US" dirty="0" smtClean="0"/>
              <a:t>. </a:t>
            </a:r>
          </a:p>
          <a:p>
            <a:r>
              <a:rPr lang="en-US" dirty="0" err="1" smtClean="0"/>
              <a:t>Dapat</a:t>
            </a:r>
            <a:r>
              <a:rPr lang="en-US" dirty="0" smtClean="0"/>
              <a:t> </a:t>
            </a:r>
            <a:r>
              <a:rPr lang="en-US" dirty="0" err="1" smtClean="0"/>
              <a:t>digunakan</a:t>
            </a:r>
            <a:r>
              <a:rPr lang="en-US" dirty="0" smtClean="0"/>
              <a:t> </a:t>
            </a:r>
            <a:r>
              <a:rPr lang="en-US" dirty="0" err="1" smtClean="0"/>
              <a:t>pada</a:t>
            </a:r>
            <a:r>
              <a:rPr lang="en-US" dirty="0" smtClean="0"/>
              <a:t> model </a:t>
            </a:r>
            <a:r>
              <a:rPr lang="en-US" dirty="0" err="1" smtClean="0"/>
              <a:t>jaringan</a:t>
            </a:r>
            <a:r>
              <a:rPr lang="en-US" dirty="0" smtClean="0"/>
              <a:t> </a:t>
            </a:r>
            <a:r>
              <a:rPr lang="en-US" dirty="0" smtClean="0"/>
              <a:t>Bus, Star, </a:t>
            </a:r>
            <a:r>
              <a:rPr lang="en-US" dirty="0" err="1" smtClean="0"/>
              <a:t>atau</a:t>
            </a:r>
            <a:r>
              <a:rPr lang="en-US" dirty="0" smtClean="0"/>
              <a:t> </a:t>
            </a:r>
            <a:r>
              <a:rPr lang="en-US" dirty="0" smtClean="0"/>
              <a:t>Tree</a:t>
            </a:r>
            <a:endParaRPr lang="en-US" dirty="0" smtClean="0"/>
          </a:p>
          <a:p>
            <a:r>
              <a:rPr lang="en-US" dirty="0" smtClean="0"/>
              <a:t>Data </a:t>
            </a:r>
            <a:r>
              <a:rPr lang="en-US" dirty="0" err="1" smtClean="0"/>
              <a:t>dapat</a:t>
            </a:r>
            <a:r>
              <a:rPr lang="en-US" dirty="0" smtClean="0"/>
              <a:t> </a:t>
            </a:r>
            <a:r>
              <a:rPr lang="en-US" dirty="0" err="1" smtClean="0"/>
              <a:t>ditransmisikan</a:t>
            </a:r>
            <a:r>
              <a:rPr lang="en-US" dirty="0" smtClean="0"/>
              <a:t> </a:t>
            </a:r>
            <a:r>
              <a:rPr lang="en-US" dirty="0" err="1" smtClean="0"/>
              <a:t>melewati</a:t>
            </a:r>
            <a:r>
              <a:rPr lang="en-US" dirty="0" smtClean="0"/>
              <a:t> </a:t>
            </a:r>
            <a:r>
              <a:rPr lang="en-US" dirty="0" err="1" smtClean="0"/>
              <a:t>kabel</a:t>
            </a:r>
            <a:r>
              <a:rPr lang="en-US" dirty="0" smtClean="0"/>
              <a:t> twisted pair, </a:t>
            </a:r>
            <a:r>
              <a:rPr lang="en-US" dirty="0" err="1" smtClean="0"/>
              <a:t>koaksial</a:t>
            </a:r>
            <a:r>
              <a:rPr lang="en-US" dirty="0" smtClean="0"/>
              <a:t>, </a:t>
            </a:r>
            <a:r>
              <a:rPr lang="en-US" dirty="0" err="1" smtClean="0"/>
              <a:t>ataupun</a:t>
            </a:r>
            <a:r>
              <a:rPr lang="en-US" dirty="0" smtClean="0"/>
              <a:t> </a:t>
            </a:r>
            <a:r>
              <a:rPr lang="en-US" dirty="0" err="1" smtClean="0"/>
              <a:t>kabel</a:t>
            </a:r>
            <a:r>
              <a:rPr lang="en-US" dirty="0" smtClean="0"/>
              <a:t> fiber optic </a:t>
            </a:r>
            <a:r>
              <a:rPr lang="en-US" dirty="0" err="1" smtClean="0"/>
              <a:t>pada</a:t>
            </a:r>
            <a:r>
              <a:rPr lang="en-US" dirty="0" smtClean="0"/>
              <a:t> </a:t>
            </a:r>
            <a:r>
              <a:rPr lang="en-US" dirty="0" err="1" smtClean="0"/>
              <a:t>kecepatan</a:t>
            </a:r>
            <a:r>
              <a:rPr lang="en-US" dirty="0" smtClean="0"/>
              <a:t> 10 Mbps.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4)">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smtClean="0"/>
              <a:t>Local Talk</a:t>
            </a:r>
            <a:endParaRPr lang="en-US" smtClean="0"/>
          </a:p>
        </p:txBody>
      </p:sp>
      <p:sp>
        <p:nvSpPr>
          <p:cNvPr id="7171" name="Content Placeholder 2"/>
          <p:cNvSpPr>
            <a:spLocks noGrp="1"/>
          </p:cNvSpPr>
          <p:nvPr>
            <p:ph idx="1"/>
          </p:nvPr>
        </p:nvSpPr>
        <p:spPr/>
        <p:txBody>
          <a:bodyPr>
            <a:normAutofit/>
          </a:bodyPr>
          <a:lstStyle/>
          <a:p>
            <a:pPr marL="0" indent="0" algn="just">
              <a:buFont typeface="Arial" pitchFamily="34" charset="0"/>
              <a:buNone/>
            </a:pPr>
            <a:r>
              <a:rPr lang="en-US" sz="3200" dirty="0" err="1" smtClean="0"/>
              <a:t>S</a:t>
            </a:r>
            <a:r>
              <a:rPr lang="en-US" sz="3200" dirty="0" err="1" smtClean="0"/>
              <a:t>ebuah</a:t>
            </a:r>
            <a:r>
              <a:rPr lang="en-US" sz="3200" dirty="0" smtClean="0"/>
              <a:t> </a:t>
            </a:r>
            <a:r>
              <a:rPr lang="en-US" sz="3200" dirty="0" err="1" smtClean="0"/>
              <a:t>protokol</a:t>
            </a:r>
            <a:r>
              <a:rPr lang="en-US" sz="3200" dirty="0" smtClean="0"/>
              <a:t> network yang </a:t>
            </a:r>
            <a:r>
              <a:rPr lang="en-US" sz="3200" dirty="0" err="1" smtClean="0"/>
              <a:t>di</a:t>
            </a:r>
            <a:r>
              <a:rPr lang="en-US" sz="3200" dirty="0" smtClean="0"/>
              <a:t> </a:t>
            </a:r>
            <a:r>
              <a:rPr lang="en-US" sz="3200" dirty="0" err="1" smtClean="0"/>
              <a:t>kembangkan</a:t>
            </a:r>
            <a:r>
              <a:rPr lang="en-US" sz="3200" dirty="0" smtClean="0"/>
              <a:t> </a:t>
            </a:r>
            <a:r>
              <a:rPr lang="en-US" sz="3200" dirty="0" err="1" smtClean="0"/>
              <a:t>oleh</a:t>
            </a:r>
            <a:r>
              <a:rPr lang="en-US" sz="3200" dirty="0" smtClean="0"/>
              <a:t> Apple Computer, Inc. </a:t>
            </a:r>
            <a:r>
              <a:rPr lang="en-US" sz="3200" dirty="0" err="1" smtClean="0"/>
              <a:t>untuk</a:t>
            </a:r>
            <a:r>
              <a:rPr lang="en-US" sz="3200" dirty="0" smtClean="0"/>
              <a:t> </a:t>
            </a:r>
            <a:r>
              <a:rPr lang="en-US" sz="3200" dirty="0" err="1" smtClean="0"/>
              <a:t>mesin-mesin</a:t>
            </a:r>
            <a:r>
              <a:rPr lang="en-US" sz="3200" dirty="0" smtClean="0"/>
              <a:t> </a:t>
            </a:r>
            <a:r>
              <a:rPr lang="en-US" sz="3200" dirty="0" err="1" smtClean="0"/>
              <a:t>komputer</a:t>
            </a:r>
            <a:r>
              <a:rPr lang="en-US" sz="3200" dirty="0" smtClean="0"/>
              <a:t> Macintosh. </a:t>
            </a:r>
            <a:r>
              <a:rPr lang="en-US" sz="3200" dirty="0" err="1" smtClean="0"/>
              <a:t>Metode</a:t>
            </a:r>
            <a:r>
              <a:rPr lang="en-US" sz="3200" dirty="0" smtClean="0"/>
              <a:t> yang </a:t>
            </a:r>
            <a:r>
              <a:rPr lang="en-US" sz="3200" dirty="0" err="1" smtClean="0"/>
              <a:t>digunakan</a:t>
            </a:r>
            <a:r>
              <a:rPr lang="en-US" sz="3200" dirty="0" smtClean="0"/>
              <a:t> </a:t>
            </a:r>
            <a:r>
              <a:rPr lang="en-US" sz="3200" dirty="0" err="1" smtClean="0"/>
              <a:t>oleh</a:t>
            </a:r>
            <a:r>
              <a:rPr lang="en-US" sz="3200" dirty="0" smtClean="0"/>
              <a:t> </a:t>
            </a:r>
            <a:r>
              <a:rPr lang="en-US" sz="3200" dirty="0" err="1" smtClean="0"/>
              <a:t>LocalTalk</a:t>
            </a:r>
            <a:r>
              <a:rPr lang="en-US" sz="3200" dirty="0" smtClean="0"/>
              <a:t> </a:t>
            </a:r>
            <a:r>
              <a:rPr lang="en-US" sz="3200" dirty="0" err="1" smtClean="0"/>
              <a:t>adalah</a:t>
            </a:r>
            <a:r>
              <a:rPr lang="en-US" sz="3200" dirty="0" smtClean="0"/>
              <a:t> CSMA/CA </a:t>
            </a:r>
            <a:r>
              <a:rPr lang="en-US" sz="3200" i="1" dirty="0" smtClean="0"/>
              <a:t>(Carrier Sense Multiple Access with Collision Avoidance)</a:t>
            </a:r>
            <a:r>
              <a:rPr lang="en-US" sz="3200" dirty="0" smtClean="0"/>
              <a:t>.  Cara </a:t>
            </a:r>
            <a:r>
              <a:rPr lang="en-US" sz="3200" dirty="0" err="1" smtClean="0"/>
              <a:t>kerja</a:t>
            </a:r>
            <a:r>
              <a:rPr lang="en-US" sz="3200" dirty="0" smtClean="0"/>
              <a:t> CSMA/CA </a:t>
            </a:r>
            <a:r>
              <a:rPr lang="en-US" sz="3200" dirty="0" err="1" smtClean="0"/>
              <a:t>hampir</a:t>
            </a:r>
            <a:r>
              <a:rPr lang="en-US" sz="3200" dirty="0" smtClean="0"/>
              <a:t> </a:t>
            </a:r>
            <a:r>
              <a:rPr lang="en-US" sz="3200" dirty="0" err="1" smtClean="0"/>
              <a:t>sama</a:t>
            </a:r>
            <a:r>
              <a:rPr lang="en-US" sz="3200" dirty="0" smtClean="0"/>
              <a:t> </a:t>
            </a:r>
            <a:r>
              <a:rPr lang="en-US" sz="3200" dirty="0" err="1" smtClean="0"/>
              <a:t>dengan</a:t>
            </a:r>
            <a:r>
              <a:rPr lang="en-US" sz="3200" dirty="0" smtClean="0"/>
              <a:t> CSMA/CD.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Token Ring</a:t>
            </a:r>
          </a:p>
        </p:txBody>
      </p:sp>
      <p:sp>
        <p:nvSpPr>
          <p:cNvPr id="8195" name="Content Placeholder 2"/>
          <p:cNvSpPr>
            <a:spLocks noGrp="1"/>
          </p:cNvSpPr>
          <p:nvPr>
            <p:ph idx="1"/>
          </p:nvPr>
        </p:nvSpPr>
        <p:spPr/>
        <p:txBody>
          <a:bodyPr/>
          <a:lstStyle/>
          <a:p>
            <a:pPr marL="0" indent="0">
              <a:buFont typeface="Arial" pitchFamily="34" charset="0"/>
              <a:buNone/>
            </a:pPr>
            <a:r>
              <a:rPr lang="en-US" sz="2400" smtClean="0"/>
              <a:t>Metode aksesnya melalui sebuah token dalam sebuah lingkaran seperti Cincin. Dalam lingkaran token, komputer-komputer dihubungkan satu dengan yang lainnya seperti sebuah cincin.</a:t>
            </a:r>
          </a:p>
          <a:p>
            <a:pPr marL="0" indent="0">
              <a:buFont typeface="Arial" pitchFamily="34" charset="0"/>
              <a:buNone/>
            </a:pPr>
            <a:endParaRPr lang="en-US" sz="2400" smtClean="0"/>
          </a:p>
        </p:txBody>
      </p:sp>
      <p:pic>
        <p:nvPicPr>
          <p:cNvPr id="8197" name="Picture 5"/>
          <p:cNvPicPr>
            <a:picLocks noChangeAspect="1" noChangeArrowheads="1"/>
          </p:cNvPicPr>
          <p:nvPr/>
        </p:nvPicPr>
        <p:blipFill>
          <a:blip r:embed="rId2">
            <a:grayscl/>
          </a:blip>
          <a:srcRect/>
          <a:stretch>
            <a:fillRect/>
          </a:stretch>
        </p:blipFill>
        <p:spPr bwMode="auto">
          <a:xfrm>
            <a:off x="1403350" y="3068638"/>
            <a:ext cx="6121400" cy="2674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normAutofit fontScale="90000"/>
          </a:bodyPr>
          <a:lstStyle/>
          <a:p>
            <a:r>
              <a:rPr lang="en-US" sz="4000" i="1" smtClean="0"/>
              <a:t>Fiber Distributed Data Interface </a:t>
            </a:r>
            <a:r>
              <a:rPr lang="en-US" sz="4000" smtClean="0"/>
              <a:t>(FDDI) </a:t>
            </a:r>
          </a:p>
        </p:txBody>
      </p:sp>
      <p:sp>
        <p:nvSpPr>
          <p:cNvPr id="20483" name="Rectangle 3"/>
          <p:cNvSpPr>
            <a:spLocks noGrp="1"/>
          </p:cNvSpPr>
          <p:nvPr>
            <p:ph idx="1"/>
          </p:nvPr>
        </p:nvSpPr>
        <p:spPr/>
        <p:txBody>
          <a:bodyPr/>
          <a:lstStyle/>
          <a:p>
            <a:pPr marL="0" indent="0">
              <a:buFont typeface="Arial" pitchFamily="34" charset="0"/>
              <a:buNone/>
            </a:pPr>
            <a:r>
              <a:rPr lang="en-US" sz="2400" smtClean="0"/>
              <a:t>Protokol jaringan yang menghubungkan antara dua atau lebih jaringan untuk jarak yang jauh. Metode akses yang digunakan oleh FDDI adalah model token, hanya saja cincin yang digunakan dibuat dua. Jadi, FDDI menggunakan dua buah topologi ring secara fisik</a:t>
            </a:r>
            <a:r>
              <a:rPr lang="en-US" smtClean="0"/>
              <a:t>.</a:t>
            </a:r>
          </a:p>
          <a:p>
            <a:pPr marL="0" indent="0">
              <a:buFont typeface="Arial" pitchFamily="34" charset="0"/>
              <a:buNone/>
            </a:pPr>
            <a:endParaRPr lang="en-US" smtClean="0"/>
          </a:p>
        </p:txBody>
      </p:sp>
      <p:pic>
        <p:nvPicPr>
          <p:cNvPr id="20484" name="Picture 4"/>
          <p:cNvPicPr>
            <a:picLocks noChangeAspect="1" noChangeArrowheads="1"/>
          </p:cNvPicPr>
          <p:nvPr/>
        </p:nvPicPr>
        <p:blipFill>
          <a:blip r:embed="rId2">
            <a:grayscl/>
          </a:blip>
          <a:srcRect/>
          <a:stretch>
            <a:fillRect/>
          </a:stretch>
        </p:blipFill>
        <p:spPr bwMode="auto">
          <a:xfrm>
            <a:off x="2285984" y="4429132"/>
            <a:ext cx="4086241" cy="21831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normAutofit fontScale="90000"/>
          </a:bodyPr>
          <a:lstStyle/>
          <a:p>
            <a:r>
              <a:rPr lang="en-US" sz="4000" b="1" smtClean="0"/>
              <a:t>ATM (Asynchronous Transfer Mode)</a:t>
            </a:r>
            <a:endParaRPr lang="en-US" sz="4000" smtClean="0"/>
          </a:p>
        </p:txBody>
      </p:sp>
      <p:sp>
        <p:nvSpPr>
          <p:cNvPr id="21507" name="Rectangle 3"/>
          <p:cNvSpPr>
            <a:spLocks noGrp="1"/>
          </p:cNvSpPr>
          <p:nvPr>
            <p:ph idx="1"/>
          </p:nvPr>
        </p:nvSpPr>
        <p:spPr/>
        <p:txBody>
          <a:bodyPr/>
          <a:lstStyle/>
          <a:p>
            <a:pPr marL="0" indent="0">
              <a:buFont typeface="Arial" pitchFamily="34" charset="0"/>
              <a:buNone/>
            </a:pPr>
            <a:r>
              <a:rPr lang="en-US" dirty="0" err="1" smtClean="0"/>
              <a:t>P</a:t>
            </a:r>
            <a:r>
              <a:rPr lang="en-US" dirty="0" err="1" smtClean="0"/>
              <a:t>rotokol</a:t>
            </a:r>
            <a:r>
              <a:rPr lang="en-US" dirty="0" smtClean="0"/>
              <a:t> </a:t>
            </a:r>
            <a:r>
              <a:rPr lang="en-US" dirty="0" err="1" smtClean="0"/>
              <a:t>jaringan</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komunikasi</a:t>
            </a:r>
            <a:r>
              <a:rPr lang="en-US" dirty="0" smtClean="0"/>
              <a:t> data </a:t>
            </a:r>
            <a:r>
              <a:rPr lang="en-US" dirty="0" err="1" smtClean="0"/>
              <a:t>beragam</a:t>
            </a:r>
            <a:r>
              <a:rPr lang="en-US" dirty="0" smtClean="0"/>
              <a:t>. </a:t>
            </a:r>
            <a:r>
              <a:rPr lang="en-US" dirty="0" err="1" smtClean="0"/>
              <a:t>Yaitu</a:t>
            </a:r>
            <a:r>
              <a:rPr lang="en-US" dirty="0" smtClean="0"/>
              <a:t> </a:t>
            </a:r>
            <a:r>
              <a:rPr lang="en-US" dirty="0" err="1" smtClean="0"/>
              <a:t>jaringan</a:t>
            </a:r>
            <a:r>
              <a:rPr lang="en-US" dirty="0" smtClean="0"/>
              <a:t> yang </a:t>
            </a:r>
            <a:r>
              <a:rPr lang="en-US" dirty="0" err="1" smtClean="0"/>
              <a:t>digunakan</a:t>
            </a:r>
            <a:r>
              <a:rPr lang="en-US" dirty="0" smtClean="0"/>
              <a:t> </a:t>
            </a:r>
            <a:r>
              <a:rPr lang="en-US" dirty="0" err="1" smtClean="0"/>
              <a:t>selain</a:t>
            </a:r>
            <a:r>
              <a:rPr lang="en-US" dirty="0" smtClean="0"/>
              <a:t> </a:t>
            </a:r>
            <a:r>
              <a:rPr lang="en-US" dirty="0" err="1" smtClean="0"/>
              <a:t>untuk</a:t>
            </a:r>
            <a:r>
              <a:rPr lang="en-US" dirty="0" smtClean="0"/>
              <a:t> transfer data </a:t>
            </a:r>
            <a:r>
              <a:rPr lang="en-US" dirty="0" err="1" smtClean="0"/>
              <a:t>komputer</a:t>
            </a:r>
            <a:r>
              <a:rPr lang="en-US" dirty="0" smtClean="0"/>
              <a:t> </a:t>
            </a:r>
            <a:r>
              <a:rPr lang="en-US" dirty="0" err="1" smtClean="0"/>
              <a:t>juga</a:t>
            </a:r>
            <a:r>
              <a:rPr lang="en-US" dirty="0" smtClean="0"/>
              <a:t> </a:t>
            </a:r>
            <a:r>
              <a:rPr lang="en-US" dirty="0" err="1" smtClean="0"/>
              <a:t>untuk</a:t>
            </a:r>
            <a:r>
              <a:rPr lang="en-US" dirty="0" smtClean="0"/>
              <a:t> </a:t>
            </a:r>
            <a:r>
              <a:rPr lang="en-US" dirty="0" err="1" smtClean="0"/>
              <a:t>aplikasi</a:t>
            </a:r>
            <a:r>
              <a:rPr lang="en-US" dirty="0" smtClean="0"/>
              <a:t> multimedia </a:t>
            </a:r>
            <a:r>
              <a:rPr lang="en-US" dirty="0" err="1" smtClean="0"/>
              <a:t>seperti</a:t>
            </a:r>
            <a:r>
              <a:rPr lang="en-US" dirty="0" smtClean="0"/>
              <a:t> </a:t>
            </a:r>
            <a:r>
              <a:rPr lang="en-US" dirty="0" err="1" smtClean="0"/>
              <a:t>suara</a:t>
            </a:r>
            <a:r>
              <a:rPr lang="en-US" dirty="0" smtClean="0"/>
              <a:t> </a:t>
            </a:r>
            <a:r>
              <a:rPr lang="en-US" dirty="0" err="1" smtClean="0"/>
              <a:t>atau</a:t>
            </a:r>
            <a:r>
              <a:rPr lang="en-US" dirty="0" smtClean="0"/>
              <a:t> </a:t>
            </a:r>
            <a:r>
              <a:rPr lang="en-US" dirty="0" err="1" smtClean="0"/>
              <a:t>gambar</a:t>
            </a:r>
            <a:r>
              <a:rPr lang="en-US" dirty="0" smtClean="0"/>
              <a:t> </a:t>
            </a:r>
            <a:r>
              <a:rPr lang="en-US" dirty="0" err="1" smtClean="0"/>
              <a:t>bergerak</a:t>
            </a:r>
            <a:r>
              <a:rPr lang="en-US" dirty="0" smtClean="0"/>
              <a:t> (video). </a:t>
            </a:r>
            <a:r>
              <a:rPr lang="en-US" dirty="0" err="1" smtClean="0"/>
              <a:t>Jaringan</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dikenal</a:t>
            </a:r>
            <a:r>
              <a:rPr lang="en-US" dirty="0" smtClean="0"/>
              <a:t> </a:t>
            </a:r>
            <a:r>
              <a:rPr lang="en-US" dirty="0" err="1" smtClean="0"/>
              <a:t>juga</a:t>
            </a:r>
            <a:r>
              <a:rPr lang="en-US" dirty="0" smtClean="0"/>
              <a:t> </a:t>
            </a:r>
            <a:r>
              <a:rPr lang="en-US" dirty="0" err="1" smtClean="0"/>
              <a:t>dengan</a:t>
            </a:r>
            <a:r>
              <a:rPr lang="en-US" dirty="0" smtClean="0"/>
              <a:t> ISDN (Integrated Service Digital Network).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444</TotalTime>
  <Words>401</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PROTOCOL DAN ARSITEKTUR JARINGAN</vt:lpstr>
      <vt:lpstr>Hal yang dilakukan oleh komputer saat akan berkomunikasi</vt:lpstr>
      <vt:lpstr>Kunci pokok suatu protocol </vt:lpstr>
      <vt:lpstr>Macam-macam protocol</vt:lpstr>
      <vt:lpstr>Ethernet</vt:lpstr>
      <vt:lpstr>Local Talk</vt:lpstr>
      <vt:lpstr>Token Ring</vt:lpstr>
      <vt:lpstr>Fiber Distributed Data Interface (FDDI) </vt:lpstr>
      <vt:lpstr>ATM (Asynchronous Transfer Mode)</vt:lpstr>
    </vt:vector>
  </TitlesOfParts>
  <Company>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Ulie</dc:creator>
  <cp:lastModifiedBy>HP Mini</cp:lastModifiedBy>
  <cp:revision>39</cp:revision>
  <dcterms:created xsi:type="dcterms:W3CDTF">2009-05-17T15:23:08Z</dcterms:created>
  <dcterms:modified xsi:type="dcterms:W3CDTF">2010-10-06T06:47:51Z</dcterms:modified>
</cp:coreProperties>
</file>