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C795E6D-EB39-4680-B065-C40A76BE2E37}" type="datetimeFigureOut">
              <a:rPr lang="en-US" smtClean="0"/>
              <a:t>10/4/2010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F3E3D04-5208-4F73-826C-D38A1E8D6F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95E6D-EB39-4680-B065-C40A76BE2E37}" type="datetimeFigureOut">
              <a:rPr lang="en-US" smtClean="0"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E3D04-5208-4F73-826C-D38A1E8D6F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95E6D-EB39-4680-B065-C40A76BE2E37}" type="datetimeFigureOut">
              <a:rPr lang="en-US" smtClean="0"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E3D04-5208-4F73-826C-D38A1E8D6F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C795E6D-EB39-4680-B065-C40A76BE2E37}" type="datetimeFigureOut">
              <a:rPr lang="en-US" smtClean="0"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E3D04-5208-4F73-826C-D38A1E8D6F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C795E6D-EB39-4680-B065-C40A76BE2E37}" type="datetimeFigureOut">
              <a:rPr lang="en-US" smtClean="0"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F3E3D04-5208-4F73-826C-D38A1E8D6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C795E6D-EB39-4680-B065-C40A76BE2E37}" type="datetimeFigureOut">
              <a:rPr lang="en-US" smtClean="0"/>
              <a:t>10/4/2010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F3E3D04-5208-4F73-826C-D38A1E8D6F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C795E6D-EB39-4680-B065-C40A76BE2E37}" type="datetimeFigureOut">
              <a:rPr lang="en-US" smtClean="0"/>
              <a:t>10/4/2010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F3E3D04-5208-4F73-826C-D38A1E8D6FB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95E6D-EB39-4680-B065-C40A76BE2E37}" type="datetimeFigureOut">
              <a:rPr lang="en-US" smtClean="0"/>
              <a:t>10/4/2010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E3D04-5208-4F73-826C-D38A1E8D6F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C795E6D-EB39-4680-B065-C40A76BE2E37}" type="datetimeFigureOut">
              <a:rPr lang="en-US" smtClean="0"/>
              <a:t>10/4/2010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F3E3D04-5208-4F73-826C-D38A1E8D6F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C795E6D-EB39-4680-B065-C40A76BE2E37}" type="datetimeFigureOut">
              <a:rPr lang="en-US" smtClean="0"/>
              <a:t>10/4/2010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F3E3D04-5208-4F73-826C-D38A1E8D6FB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C795E6D-EB39-4680-B065-C40A76BE2E37}" type="datetimeFigureOut">
              <a:rPr lang="en-US" smtClean="0"/>
              <a:t>10/4/2010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F3E3D04-5208-4F73-826C-D38A1E8D6FB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C795E6D-EB39-4680-B065-C40A76BE2E37}" type="datetimeFigureOut">
              <a:rPr lang="en-US" smtClean="0"/>
              <a:t>10/4/2010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F3E3D04-5208-4F73-826C-D38A1E8D6FB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IDE SEBAGAI SUMBER INSPIRASI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500306"/>
            <a:ext cx="8062912" cy="3714776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rgbClr val="FFFF00"/>
                </a:solidFill>
              </a:rPr>
              <a:t>LAHIRNYA IDE </a:t>
            </a:r>
            <a:r>
              <a:rPr lang="en-US" dirty="0" smtClean="0"/>
              <a:t>: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-</a:t>
            </a:r>
            <a:r>
              <a:rPr lang="en-US" sz="3200" b="1" dirty="0" err="1" smtClean="0">
                <a:solidFill>
                  <a:srgbClr val="FFFF00"/>
                </a:solidFill>
              </a:rPr>
              <a:t>D</a:t>
            </a:r>
            <a:r>
              <a:rPr lang="en-US" sz="3200" b="1" dirty="0" err="1" smtClean="0">
                <a:solidFill>
                  <a:srgbClr val="FFFF00"/>
                </a:solidFill>
              </a:rPr>
              <a:t>ilatarbelakangi</a:t>
            </a:r>
            <a:r>
              <a:rPr lang="en-US" sz="3200" b="1" dirty="0" smtClean="0">
                <a:solidFill>
                  <a:srgbClr val="FFFF00"/>
                </a:solidFill>
              </a:rPr>
              <a:t> PELUANG, </a:t>
            </a:r>
            <a:r>
              <a:rPr lang="en-US" sz="3200" b="1" dirty="0" err="1" smtClean="0">
                <a:solidFill>
                  <a:srgbClr val="FFFF00"/>
                </a:solidFill>
              </a:rPr>
              <a:t>munculnya</a:t>
            </a:r>
            <a:r>
              <a:rPr lang="en-US" sz="3200" b="1" dirty="0" smtClean="0">
                <a:solidFill>
                  <a:srgbClr val="FFFF00"/>
                </a:solidFill>
              </a:rPr>
              <a:t> PELUANG </a:t>
            </a:r>
            <a:r>
              <a:rPr lang="en-US" sz="3200" b="1" dirty="0" err="1" smtClean="0">
                <a:solidFill>
                  <a:srgbClr val="FFFF00"/>
                </a:solidFill>
              </a:rPr>
              <a:t>krn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adanya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pertemuan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antara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i="1" dirty="0" smtClean="0">
                <a:solidFill>
                  <a:srgbClr val="FFFF00"/>
                </a:solidFill>
              </a:rPr>
              <a:t>RESOURCES</a:t>
            </a:r>
            <a:r>
              <a:rPr lang="en-US" sz="3200" b="1" dirty="0" smtClean="0">
                <a:solidFill>
                  <a:srgbClr val="FFFF00"/>
                </a:solidFill>
              </a:rPr>
              <a:t> (SD) </a:t>
            </a:r>
            <a:r>
              <a:rPr lang="en-US" sz="3200" b="1" dirty="0" err="1" smtClean="0">
                <a:solidFill>
                  <a:srgbClr val="FFFF00"/>
                </a:solidFill>
              </a:rPr>
              <a:t>dan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i="1" dirty="0" smtClean="0">
                <a:solidFill>
                  <a:srgbClr val="FFFF00"/>
                </a:solidFill>
              </a:rPr>
              <a:t>ABILITY</a:t>
            </a:r>
            <a:r>
              <a:rPr lang="en-US" sz="3200" b="1" dirty="0" smtClean="0">
                <a:solidFill>
                  <a:srgbClr val="FFFF00"/>
                </a:solidFill>
              </a:rPr>
              <a:t> (</a:t>
            </a:r>
            <a:r>
              <a:rPr lang="en-US" sz="3200" b="1" dirty="0" err="1" smtClean="0">
                <a:solidFill>
                  <a:srgbClr val="FFFF00"/>
                </a:solidFill>
              </a:rPr>
              <a:t>kemampuan</a:t>
            </a:r>
            <a:r>
              <a:rPr lang="en-US" sz="3200" b="1" dirty="0" smtClean="0">
                <a:solidFill>
                  <a:srgbClr val="FFFF00"/>
                </a:solidFill>
              </a:rPr>
              <a:t>) </a:t>
            </a:r>
            <a:r>
              <a:rPr lang="en-US" sz="3200" b="1" dirty="0" err="1" smtClean="0">
                <a:solidFill>
                  <a:srgbClr val="FFFF00"/>
                </a:solidFill>
              </a:rPr>
              <a:t>yg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dimiliki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Organisasi</a:t>
            </a:r>
            <a:r>
              <a:rPr lang="en-US" sz="3200" b="1" dirty="0" smtClean="0">
                <a:solidFill>
                  <a:srgbClr val="FFFF00"/>
                </a:solidFill>
              </a:rPr>
              <a:t>.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785794"/>
            <a:ext cx="8062912" cy="542928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dirty="0" smtClean="0">
                <a:solidFill>
                  <a:srgbClr val="FFFF00"/>
                </a:solidFill>
              </a:rPr>
              <a:t>PELUANG </a:t>
            </a:r>
            <a:r>
              <a:rPr lang="en-US" b="1" dirty="0" err="1" smtClean="0">
                <a:solidFill>
                  <a:srgbClr val="FFFF00"/>
                </a:solidFill>
              </a:rPr>
              <a:t>muncul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dilingkungan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Organisasi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krn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memiliki</a:t>
            </a:r>
            <a:r>
              <a:rPr lang="en-US" b="1" dirty="0" smtClean="0">
                <a:solidFill>
                  <a:srgbClr val="FFFF00"/>
                </a:solidFill>
              </a:rPr>
              <a:t> : 6 M </a:t>
            </a:r>
          </a:p>
          <a:p>
            <a:pPr algn="just"/>
            <a:r>
              <a:rPr lang="en-US" b="1" dirty="0" smtClean="0">
                <a:solidFill>
                  <a:srgbClr val="FFFF00"/>
                </a:solidFill>
              </a:rPr>
              <a:t>2 </a:t>
            </a:r>
            <a:r>
              <a:rPr lang="en-US" b="1" dirty="0" err="1" smtClean="0">
                <a:solidFill>
                  <a:srgbClr val="FFFF00"/>
                </a:solidFill>
              </a:rPr>
              <a:t>faktor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yg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dpt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dilihat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dari</a:t>
            </a:r>
            <a:r>
              <a:rPr lang="en-US" b="1" dirty="0" smtClean="0">
                <a:solidFill>
                  <a:srgbClr val="FFFF00"/>
                </a:solidFill>
              </a:rPr>
              <a:t> PELUANG :</a:t>
            </a:r>
          </a:p>
          <a:p>
            <a:pPr algn="just"/>
            <a:endParaRPr lang="en-US" b="1" dirty="0" smtClean="0">
              <a:solidFill>
                <a:srgbClr val="FFFF00"/>
              </a:solidFill>
            </a:endParaRPr>
          </a:p>
          <a:p>
            <a:pPr algn="just">
              <a:buFontTx/>
              <a:buChar char="-"/>
            </a:pPr>
            <a:r>
              <a:rPr lang="en-US" b="1" dirty="0" smtClean="0">
                <a:solidFill>
                  <a:srgbClr val="FFFF00"/>
                </a:solidFill>
              </a:rPr>
              <a:t>INTERNAL (</a:t>
            </a:r>
            <a:r>
              <a:rPr lang="en-US" b="1" dirty="0" err="1" smtClean="0">
                <a:solidFill>
                  <a:srgbClr val="FFFF00"/>
                </a:solidFill>
              </a:rPr>
              <a:t>Strenght</a:t>
            </a:r>
            <a:r>
              <a:rPr lang="en-US" b="1" dirty="0" smtClean="0">
                <a:solidFill>
                  <a:srgbClr val="FFFF00"/>
                </a:solidFill>
              </a:rPr>
              <a:t>/</a:t>
            </a:r>
            <a:r>
              <a:rPr lang="en-US" b="1" dirty="0" err="1" smtClean="0">
                <a:solidFill>
                  <a:srgbClr val="FFFF00"/>
                </a:solidFill>
              </a:rPr>
              <a:t>kekuatan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organisasi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yaitu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keunggulan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kompetitif</a:t>
            </a:r>
            <a:r>
              <a:rPr lang="en-US" b="1" dirty="0" smtClean="0">
                <a:solidFill>
                  <a:srgbClr val="FFFF00"/>
                </a:solidFill>
              </a:rPr>
              <a:t> (</a:t>
            </a:r>
            <a:r>
              <a:rPr lang="en-US" b="1" dirty="0" err="1" smtClean="0">
                <a:solidFill>
                  <a:srgbClr val="FFFF00"/>
                </a:solidFill>
              </a:rPr>
              <a:t>teknologi</a:t>
            </a:r>
            <a:r>
              <a:rPr lang="en-US" b="1" dirty="0" smtClean="0">
                <a:solidFill>
                  <a:srgbClr val="FFFF00"/>
                </a:solidFill>
              </a:rPr>
              <a:t>, </a:t>
            </a:r>
            <a:r>
              <a:rPr lang="en-US" b="1" dirty="0" err="1" smtClean="0">
                <a:solidFill>
                  <a:srgbClr val="FFFF00"/>
                </a:solidFill>
              </a:rPr>
              <a:t>proses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produksi</a:t>
            </a:r>
            <a:r>
              <a:rPr lang="en-US" b="1" dirty="0" smtClean="0">
                <a:solidFill>
                  <a:srgbClr val="FFFF00"/>
                </a:solidFill>
              </a:rPr>
              <a:t>, </a:t>
            </a:r>
            <a:r>
              <a:rPr lang="en-US" b="1" dirty="0" err="1" smtClean="0">
                <a:solidFill>
                  <a:srgbClr val="FFFF00"/>
                </a:solidFill>
              </a:rPr>
              <a:t>material,skill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dsbnya</a:t>
            </a:r>
            <a:r>
              <a:rPr lang="en-US" b="1" dirty="0" smtClean="0">
                <a:solidFill>
                  <a:srgbClr val="FFFF00"/>
                </a:solidFill>
              </a:rPr>
              <a:t>) </a:t>
            </a:r>
            <a:r>
              <a:rPr lang="en-US" b="1" dirty="0" err="1" smtClean="0">
                <a:solidFill>
                  <a:srgbClr val="FFFF00"/>
                </a:solidFill>
              </a:rPr>
              <a:t>yg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tidk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dimiliki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oleh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organisasi</a:t>
            </a:r>
            <a:r>
              <a:rPr lang="en-US" b="1" dirty="0" smtClean="0">
                <a:solidFill>
                  <a:srgbClr val="FFFF00"/>
                </a:solidFill>
              </a:rPr>
              <a:t> lain.</a:t>
            </a:r>
          </a:p>
          <a:p>
            <a:pPr algn="just">
              <a:buFontTx/>
              <a:buChar char="-"/>
            </a:pPr>
            <a:endParaRPr lang="en-US" b="1" dirty="0" smtClean="0">
              <a:solidFill>
                <a:srgbClr val="FFFF00"/>
              </a:solidFill>
            </a:endParaRPr>
          </a:p>
          <a:p>
            <a:pPr algn="just">
              <a:buFontTx/>
              <a:buChar char="-"/>
            </a:pPr>
            <a:r>
              <a:rPr lang="en-US" b="1" dirty="0" smtClean="0">
                <a:solidFill>
                  <a:srgbClr val="FFFF00"/>
                </a:solidFill>
              </a:rPr>
              <a:t>-EXTERNAL </a:t>
            </a:r>
            <a:r>
              <a:rPr lang="en-US" b="1" dirty="0" err="1" smtClean="0">
                <a:solidFill>
                  <a:srgbClr val="FFFF00"/>
                </a:solidFill>
              </a:rPr>
              <a:t>peluang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muncul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dari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luar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orgnsasi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akibat</a:t>
            </a:r>
            <a:r>
              <a:rPr lang="en-US" b="1" dirty="0" smtClean="0">
                <a:solidFill>
                  <a:srgbClr val="FFFF00"/>
                </a:solidFill>
              </a:rPr>
              <a:t> EXCESS DEMAND (</a:t>
            </a:r>
            <a:r>
              <a:rPr lang="en-US" b="1" dirty="0" err="1" smtClean="0">
                <a:solidFill>
                  <a:srgbClr val="FFFF00"/>
                </a:solidFill>
              </a:rPr>
              <a:t>kelebihan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permintaan</a:t>
            </a:r>
            <a:r>
              <a:rPr lang="en-US" b="1" dirty="0" smtClean="0">
                <a:solidFill>
                  <a:srgbClr val="FFFF00"/>
                </a:solidFill>
              </a:rPr>
              <a:t>)</a:t>
            </a:r>
          </a:p>
          <a:p>
            <a:pPr algn="just"/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928670"/>
            <a:ext cx="8062912" cy="5214974"/>
          </a:xfrm>
        </p:spPr>
        <p:txBody>
          <a:bodyPr/>
          <a:lstStyle/>
          <a:p>
            <a:pPr algn="just"/>
            <a:r>
              <a:rPr lang="en-US" b="1" dirty="0" smtClean="0"/>
              <a:t>EXCESS DEMAND </a:t>
            </a:r>
            <a:r>
              <a:rPr lang="en-US" b="1" dirty="0" err="1" smtClean="0"/>
              <a:t>muncul</a:t>
            </a:r>
            <a:r>
              <a:rPr lang="en-US" b="1" dirty="0" smtClean="0"/>
              <a:t> </a:t>
            </a:r>
            <a:r>
              <a:rPr lang="en-US" b="1" dirty="0" err="1" smtClean="0"/>
              <a:t>karena</a:t>
            </a:r>
            <a:r>
              <a:rPr lang="en-US" b="1" dirty="0" smtClean="0"/>
              <a:t> :</a:t>
            </a:r>
          </a:p>
          <a:p>
            <a:pPr algn="just"/>
            <a:endParaRPr lang="en-US" b="1" dirty="0" smtClean="0"/>
          </a:p>
          <a:p>
            <a:pPr marL="514350" indent="-514350" algn="just"/>
            <a:r>
              <a:rPr lang="en-US" sz="3200" b="1" dirty="0" smtClean="0"/>
              <a:t>1. </a:t>
            </a:r>
            <a:r>
              <a:rPr lang="en-US" sz="3200" b="1" dirty="0" err="1" smtClean="0"/>
              <a:t>Terjadinya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pertambahan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penduduk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disuatu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daerah</a:t>
            </a:r>
            <a:r>
              <a:rPr lang="en-US" sz="3200" b="1" dirty="0" smtClean="0"/>
              <a:t>/</a:t>
            </a:r>
            <a:r>
              <a:rPr lang="en-US" sz="3200" b="1" dirty="0" err="1" smtClean="0"/>
              <a:t>wilayah</a:t>
            </a:r>
            <a:r>
              <a:rPr lang="en-US" sz="3200" b="1" dirty="0" smtClean="0"/>
              <a:t>.</a:t>
            </a:r>
          </a:p>
          <a:p>
            <a:pPr marL="514350" indent="-514350" algn="just"/>
            <a:r>
              <a:rPr lang="en-US" sz="3200" b="1" dirty="0" smtClean="0"/>
              <a:t>2. </a:t>
            </a:r>
            <a:r>
              <a:rPr lang="en-US" sz="3200" b="1" dirty="0" err="1" smtClean="0"/>
              <a:t>Adanya</a:t>
            </a:r>
            <a:r>
              <a:rPr lang="en-US" sz="3200" b="1" dirty="0" smtClean="0"/>
              <a:t> </a:t>
            </a:r>
            <a:r>
              <a:rPr lang="en-US" sz="3200" b="1" i="1" dirty="0" smtClean="0"/>
              <a:t>Gap</a:t>
            </a:r>
            <a:r>
              <a:rPr lang="en-US" sz="3200" b="1" dirty="0" smtClean="0"/>
              <a:t> (</a:t>
            </a:r>
            <a:r>
              <a:rPr lang="en-US" sz="3200" b="1" dirty="0" err="1" smtClean="0"/>
              <a:t>jarak</a:t>
            </a:r>
            <a:r>
              <a:rPr lang="en-US" sz="3200" b="1" dirty="0" smtClean="0"/>
              <a:t>) </a:t>
            </a:r>
            <a:r>
              <a:rPr lang="en-US" sz="3200" b="1" dirty="0" err="1" smtClean="0"/>
              <a:t>antara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kebuthan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dalam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negeri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jumlah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brang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yg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tersedia</a:t>
            </a:r>
            <a:r>
              <a:rPr lang="en-US" sz="3200" b="1" dirty="0" smtClean="0"/>
              <a:t>.</a:t>
            </a:r>
          </a:p>
          <a:p>
            <a:pPr marL="514350" indent="-514350" algn="just"/>
            <a:r>
              <a:rPr lang="en-US" sz="3200" b="1" dirty="0" smtClean="0"/>
              <a:t>3.  </a:t>
            </a:r>
            <a:r>
              <a:rPr lang="en-US" sz="3200" b="1" dirty="0" err="1" smtClean="0"/>
              <a:t>Terjadinya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perubahan</a:t>
            </a:r>
            <a:r>
              <a:rPr lang="en-US" sz="3200" b="1" dirty="0" smtClean="0"/>
              <a:t> Gaya </a:t>
            </a:r>
            <a:r>
              <a:rPr lang="en-US" sz="3200" b="1" dirty="0" err="1" smtClean="0"/>
              <a:t>Hidup</a:t>
            </a:r>
            <a:endParaRPr lang="en-US" sz="3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3214678" y="1571612"/>
            <a:ext cx="5429288" cy="3500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/>
              <a:t> </a:t>
            </a:r>
            <a:r>
              <a:rPr lang="en-US" dirty="0" smtClean="0"/>
              <a:t>  PELUANG </a:t>
            </a:r>
          </a:p>
          <a:p>
            <a:pPr algn="ctr"/>
            <a:r>
              <a:rPr lang="en-US" dirty="0" smtClean="0"/>
              <a:t>YANG ADA</a:t>
            </a:r>
          </a:p>
          <a:p>
            <a:pPr algn="ctr"/>
            <a:r>
              <a:rPr lang="en-US" dirty="0" smtClean="0"/>
              <a:t>DI</a:t>
            </a:r>
          </a:p>
          <a:p>
            <a:pPr algn="ctr"/>
            <a:r>
              <a:rPr lang="en-US" dirty="0" smtClean="0"/>
              <a:t>LINGKUNGAN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28596" y="1357298"/>
            <a:ext cx="4572032" cy="38576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KESEMPATAN</a:t>
            </a:r>
          </a:p>
          <a:p>
            <a:pPr algn="just"/>
            <a:r>
              <a:rPr lang="en-US" dirty="0" smtClean="0"/>
              <a:t>DAN </a:t>
            </a:r>
          </a:p>
          <a:p>
            <a:pPr algn="just"/>
            <a:r>
              <a:rPr lang="en-US" dirty="0" smtClean="0"/>
              <a:t>SUMBER DAYA</a:t>
            </a:r>
          </a:p>
          <a:p>
            <a:pPr algn="just"/>
            <a:r>
              <a:rPr lang="en-US" dirty="0" smtClean="0"/>
              <a:t>ORGANISASI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8992" y="2876132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PELUANG ORGANISASI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2928926" y="5559998"/>
            <a:ext cx="4643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GB. PELUANG ORGANISASI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714357"/>
            <a:ext cx="8062912" cy="1071570"/>
          </a:xfrm>
        </p:spPr>
        <p:txBody>
          <a:bodyPr anchor="t">
            <a:normAutofit/>
          </a:bodyPr>
          <a:lstStyle/>
          <a:p>
            <a:pPr algn="just"/>
            <a:r>
              <a:rPr lang="en-US" sz="3200" b="1" dirty="0" smtClean="0"/>
              <a:t>LANGKAH2 SUKSES UNTUK METRANGSANG MUNCULNYA IDE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071678"/>
            <a:ext cx="8062912" cy="4143404"/>
          </a:xfrm>
        </p:spPr>
        <p:txBody>
          <a:bodyPr/>
          <a:lstStyle/>
          <a:p>
            <a:pPr marL="514350" indent="-514350" algn="just"/>
            <a:r>
              <a:rPr lang="en-US" b="1" dirty="0" smtClean="0"/>
              <a:t>1. MELIHAT OBJEK DARI SEGI FUNGSINYA BUKAN DARI BENTUK FISIKNYA</a:t>
            </a:r>
          </a:p>
          <a:p>
            <a:pPr marL="514350" indent="-514350" algn="just"/>
            <a:r>
              <a:rPr lang="en-US" b="1" dirty="0" smtClean="0"/>
              <a:t>2.  MENGUBAH HOBI JADI PROFESI</a:t>
            </a:r>
          </a:p>
          <a:p>
            <a:pPr marL="514350" indent="-514350" algn="just"/>
            <a:r>
              <a:rPr lang="en-US" b="1" dirty="0" smtClean="0"/>
              <a:t>3. BENCHMARKING (</a:t>
            </a:r>
            <a:r>
              <a:rPr lang="en-US" b="1" dirty="0" err="1" smtClean="0"/>
              <a:t>melihat</a:t>
            </a:r>
            <a:r>
              <a:rPr lang="en-US" b="1" dirty="0" smtClean="0"/>
              <a:t> </a:t>
            </a:r>
            <a:r>
              <a:rPr lang="en-US" b="1" dirty="0" err="1" smtClean="0"/>
              <a:t>scr</a:t>
            </a:r>
            <a:r>
              <a:rPr lang="en-US" b="1" dirty="0" smtClean="0"/>
              <a:t> internal </a:t>
            </a:r>
            <a:r>
              <a:rPr lang="en-US" b="1" dirty="0" err="1" smtClean="0"/>
              <a:t>sebuah</a:t>
            </a:r>
            <a:r>
              <a:rPr lang="en-US" b="1" dirty="0" smtClean="0"/>
              <a:t> </a:t>
            </a:r>
            <a:r>
              <a:rPr lang="en-US" b="1" dirty="0" err="1" smtClean="0"/>
              <a:t>perusahaan,mencari</a:t>
            </a:r>
            <a:r>
              <a:rPr lang="en-US" b="1" dirty="0" smtClean="0"/>
              <a:t> </a:t>
            </a:r>
            <a:r>
              <a:rPr lang="en-US" b="1" dirty="0" err="1" smtClean="0"/>
              <a:t>gagasan</a:t>
            </a:r>
            <a:r>
              <a:rPr lang="en-US" b="1" dirty="0" smtClean="0"/>
              <a:t> </a:t>
            </a:r>
            <a:r>
              <a:rPr lang="en-US" b="1" dirty="0" err="1" smtClean="0"/>
              <a:t>dgn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FF00"/>
                </a:solidFill>
              </a:rPr>
              <a:t>‘</a:t>
            </a:r>
            <a:r>
              <a:rPr lang="en-US" b="1" dirty="0" err="1" smtClean="0">
                <a:solidFill>
                  <a:srgbClr val="FFFF00"/>
                </a:solidFill>
              </a:rPr>
              <a:t>meminjam</a:t>
            </a:r>
            <a:r>
              <a:rPr lang="en-US" b="1" dirty="0" smtClean="0">
                <a:solidFill>
                  <a:srgbClr val="FFFF00"/>
                </a:solidFill>
              </a:rPr>
              <a:t>/</a:t>
            </a:r>
            <a:r>
              <a:rPr lang="en-US" b="1" dirty="0" err="1" smtClean="0">
                <a:solidFill>
                  <a:srgbClr val="FFFF00"/>
                </a:solidFill>
              </a:rPr>
              <a:t>mencuri</a:t>
            </a:r>
            <a:r>
              <a:rPr lang="en-US" b="1" dirty="0" smtClean="0">
                <a:solidFill>
                  <a:srgbClr val="FFFF00"/>
                </a:solidFill>
              </a:rPr>
              <a:t>”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berbagai</a:t>
            </a:r>
            <a:r>
              <a:rPr lang="en-US" b="1" dirty="0" smtClean="0"/>
              <a:t> </a:t>
            </a:r>
            <a:r>
              <a:rPr lang="en-US" b="1" dirty="0" err="1" smtClean="0"/>
              <a:t>perusahaan</a:t>
            </a:r>
            <a:r>
              <a:rPr lang="en-US" b="1" dirty="0" smtClean="0"/>
              <a:t> </a:t>
            </a:r>
            <a:r>
              <a:rPr lang="en-US" b="1" dirty="0" err="1" smtClean="0"/>
              <a:t>yg</a:t>
            </a:r>
            <a:r>
              <a:rPr lang="en-US" b="1" dirty="0" smtClean="0"/>
              <a:t> </a:t>
            </a:r>
            <a:r>
              <a:rPr lang="en-US" b="1" dirty="0" err="1" smtClean="0"/>
              <a:t>melakukan</a:t>
            </a:r>
            <a:r>
              <a:rPr lang="en-US" b="1" dirty="0" smtClean="0"/>
              <a:t> </a:t>
            </a:r>
            <a:r>
              <a:rPr lang="en-US" b="1" dirty="0" err="1" smtClean="0"/>
              <a:t>sesuatu</a:t>
            </a:r>
            <a:r>
              <a:rPr lang="en-US" b="1" dirty="0" smtClean="0"/>
              <a:t> </a:t>
            </a:r>
            <a:r>
              <a:rPr lang="en-US" b="1" dirty="0" err="1" smtClean="0"/>
              <a:t>dgn</a:t>
            </a:r>
            <a:r>
              <a:rPr lang="en-US" b="1" dirty="0" smtClean="0"/>
              <a:t> </a:t>
            </a:r>
            <a:r>
              <a:rPr lang="en-US" b="1" dirty="0" err="1" smtClean="0"/>
              <a:t>lebih</a:t>
            </a:r>
            <a:r>
              <a:rPr lang="en-US" b="1" dirty="0" smtClean="0"/>
              <a:t> </a:t>
            </a:r>
            <a:r>
              <a:rPr lang="en-US" b="1" dirty="0" err="1" smtClean="0"/>
              <a:t>baik</a:t>
            </a:r>
            <a:r>
              <a:rPr lang="en-US" b="1" dirty="0" smtClean="0"/>
              <a:t>)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776289"/>
            <a:ext cx="7929618" cy="938199"/>
          </a:xfrm>
        </p:spPr>
        <p:txBody>
          <a:bodyPr anchor="t">
            <a:normAutofit/>
          </a:bodyPr>
          <a:lstStyle/>
          <a:p>
            <a:pPr algn="ctr"/>
            <a:r>
              <a:rPr lang="en-US" sz="3600" b="1" dirty="0" smtClean="0"/>
              <a:t>SUMBER-SUMBER IDE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3536174"/>
          </a:xfrm>
        </p:spPr>
        <p:txBody>
          <a:bodyPr>
            <a:normAutofit/>
          </a:bodyPr>
          <a:lstStyle/>
          <a:p>
            <a:pPr marL="514350" indent="-514350" algn="just"/>
            <a:r>
              <a:rPr lang="en-US" sz="3600" b="1" dirty="0" smtClean="0"/>
              <a:t>1.  MEMBACA</a:t>
            </a:r>
          </a:p>
          <a:p>
            <a:pPr marL="514350" indent="-514350" algn="just"/>
            <a:r>
              <a:rPr lang="en-US" sz="3600" b="1" dirty="0" smtClean="0"/>
              <a:t>2.  RISET</a:t>
            </a:r>
          </a:p>
          <a:p>
            <a:pPr marL="514350" indent="-514350" algn="just"/>
            <a:r>
              <a:rPr lang="en-US" sz="3600" b="1" dirty="0" smtClean="0"/>
              <a:t>3.  MUHIBAH</a:t>
            </a:r>
          </a:p>
          <a:p>
            <a:pPr marL="514350" indent="-514350" algn="just"/>
            <a:r>
              <a:rPr lang="en-US" sz="3600" b="1" dirty="0" smtClean="0"/>
              <a:t>4.  KOMUNIKASI DAN DISKUSI</a:t>
            </a:r>
          </a:p>
          <a:p>
            <a:pPr marL="514350" indent="-514350" algn="just"/>
            <a:r>
              <a:rPr lang="en-US" sz="3600" b="1" dirty="0" smtClean="0"/>
              <a:t>5.  SEARCHING DI INTERNET</a:t>
            </a:r>
            <a:endParaRPr lang="en-US" sz="36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43</TotalTime>
  <Words>205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Verve</vt:lpstr>
      <vt:lpstr>IDE SEBAGAI SUMBER INSPIRASI</vt:lpstr>
      <vt:lpstr>Slide 2</vt:lpstr>
      <vt:lpstr>Slide 3</vt:lpstr>
      <vt:lpstr>Slide 4</vt:lpstr>
      <vt:lpstr>LANGKAH2 SUKSES UNTUK METRANGSANG MUNCULNYA IDE</vt:lpstr>
      <vt:lpstr>SUMBER-SUMBER IDE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 SEBAGAI SUMBER INSPIRASI</dc:title>
  <dc:creator>Valued Acer Customer</dc:creator>
  <cp:lastModifiedBy>Valued Acer Customer</cp:lastModifiedBy>
  <cp:revision>9</cp:revision>
  <dcterms:created xsi:type="dcterms:W3CDTF">2010-10-04T01:16:21Z</dcterms:created>
  <dcterms:modified xsi:type="dcterms:W3CDTF">2010-10-04T01:59:48Z</dcterms:modified>
</cp:coreProperties>
</file>