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2" r:id="rId4"/>
    <p:sldId id="292" r:id="rId5"/>
    <p:sldId id="260" r:id="rId6"/>
    <p:sldId id="278" r:id="rId7"/>
    <p:sldId id="279" r:id="rId8"/>
    <p:sldId id="280" r:id="rId9"/>
    <p:sldId id="281" r:id="rId10"/>
    <p:sldId id="293" r:id="rId11"/>
    <p:sldId id="294" r:id="rId12"/>
    <p:sldId id="295" r:id="rId13"/>
    <p:sldId id="273" r:id="rId14"/>
    <p:sldId id="274" r:id="rId15"/>
    <p:sldId id="284" r:id="rId16"/>
    <p:sldId id="285" r:id="rId17"/>
    <p:sldId id="286" r:id="rId18"/>
    <p:sldId id="287" r:id="rId19"/>
    <p:sldId id="288" r:id="rId20"/>
    <p:sldId id="275" r:id="rId21"/>
    <p:sldId id="276" r:id="rId22"/>
    <p:sldId id="289" r:id="rId23"/>
    <p:sldId id="290" r:id="rId24"/>
    <p:sldId id="291" r:id="rId25"/>
    <p:sldId id="27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EA3"/>
    <a:srgbClr val="A1FDF4"/>
    <a:srgbClr val="FF3300"/>
    <a:srgbClr val="FFFFCC"/>
    <a:srgbClr val="CCFFFF"/>
    <a:srgbClr val="FFCC00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>
        <p:scale>
          <a:sx n="81" d="100"/>
          <a:sy n="81" d="100"/>
        </p:scale>
        <p:origin x="-7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862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46CC-9873-408F-A6FA-6A54ABCB2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662-C31A-4292-AF7F-15A0D7C6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0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5A63-B5DC-4EF0-88E1-423B26161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6B15C4-BA75-4DA8-8AD8-2AD1EB1A19A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799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D69D-1506-499C-B59B-77A356BA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0BAD-1906-448C-8B37-283A61FC4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FC61-267A-4708-A6E2-66C8DAE11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9DD5-CC2D-4BC6-A726-8C4FE11D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ABB2-6789-479F-B783-319E2AAC0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B988-BB58-472C-84CB-0608F7C2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2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9774-7C24-4487-9A31-30CDB72E3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F83DF-8B98-4BCB-B29E-B4BA00C5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FA57A4-B253-4A62-A5A1-682618D0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2209800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PENULISAN 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LAPORAN TEKNIK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>(PLT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Pertemuan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 4 &amp; 5</a:t>
            </a: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90600" y="3429000"/>
            <a:ext cx="7067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SKS: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DOSEN PENGAMPU: HIDAYAT, M.T.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PROGRAM STUDI: SISTEM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JURUSAN: TEKNIK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UNIKOM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2010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65496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ISI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URUTAN BAB DAN SUBBAB-SUBBABNYA DISERTAI NOMOR HALAMANNYA DENGAN TUJUAN UNTUK MEMPERMUDAH DALAM PENCARIAN ISI LAPORAN YANG DIBUAT.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TABEL/ DAFTAR GAMBAR/ DAFTAR LAMPIRAN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DAFTAR-DAFTAR DI ATAS DIBUAT JIKA JUMLAH TABEL/ GAMBAR/ LAMPIRAN DALAM LAPORAN TERSEBUT 3 BUAH ATAU LEBIH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SINGKATAN/ LAMBANG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DAFTAR-DAFTAR LAINNYA SEPERTI SINGKATAN MAUPUN LAMBANG DAPAT DISERTAKAN JIKA ADA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57263" y="1849428"/>
            <a:ext cx="7272337" cy="237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AWAL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rgbClr val="A1FD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UTAMA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AKHIR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PENDAHULUAN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TINJAUAN PUSTAKA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PERANCANGAN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HASIL DAN PEMBAHASAN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SIMPULAN DAN SARAN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PENDAHULUAN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PENELITIAN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 MASALAH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SISTEMATIKA PENULISAN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TINJAUAN PUSTAKA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URAIAN TEORI YANG BERKAITAN DENGAN PENELITIAN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BAHAN-BAHANNYA DAPAT DIAMBIL DARI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50000"/>
              </a:lnSpc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PRIMER: KARYA TULIS YANG MEMUAT PENELITIAN TERKAIT  BAIK BERUPA PROSIDING, JURNAL, SKRIPSI, TESIS, ATAU DISERTASI, DAN LAIN-LAIN.</a:t>
            </a:r>
          </a:p>
          <a:p>
            <a:pPr lvl="2">
              <a:lnSpc>
                <a:spcPct val="150000"/>
              </a:lnSpc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SEKUNDER: BUKU TEKS, DAN LAIN-LAIN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UTAMAKAN RELEVANSI DAN KEMUTAKHIRAN SERTA DAPAT DIPERTANGGUNGJAWABKAN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PERANCANGAN 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MEMAPARKAN RANCANGAN YANG AKAN DIKERJAKAN DALAM PENELITIAN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 MEMUAT DIAGRAM BLOK SISTEM, ALGORITMA DAN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LAIN-LAIN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 SETIAP GAMBAR MAUPUN TABEL YANG DIMUNCULKAN HARUS DIBERIKAN PENJELASAN.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HASIL DAN PEMBAHASAN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 DATA-DATA BAIK BERUPA GAMBAR (GRAFIK) MAUPUN TABEL HASIL PENELITIAN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 ARGUMENTASI ATAS HASIL PENELITIAN YANG TELAH DILAKUKAN, APAKAH SESUAI DENGAN YANG DIHARAPKAN DALAM TUJUAN PENELITIAN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SEBAIKNYA DIBANDINGKAN DENGAN HASIL PENELITIAN YANG TELAH SEBELUMNYA (JIKA ADA)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 PEMBAHASAN TERKAIT HASIL YANG TELAH DIPEROLEH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SIMPULAN DAN SARAN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MENYAMPAIKAN SIMPULAN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MERUJUK PADA HASIL PENELITIAN YANG SUDAH DILAKUKAN, JUGA MERUJUK PADA TUJUAN PENELITIAN, APAKAH TUJUAN PENELITIAN SUDAH TERCAPAI ATAU BELUM.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 SARAN UNTUK MENGEMBANGKAN PENELITIAN YANG TELAH DILAKUKAN BERDASARKAN KELEMAHAN DAN KETERBATASAN DALAM PENELITIAN UNTUK MENDAPATKAN HASIL YANG LEBIH BAIK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BAGIAN UTAMA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57263" y="1849428"/>
            <a:ext cx="7272337" cy="237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AWAL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UTAMA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AKHIR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57263" y="1849428"/>
            <a:ext cx="7272337" cy="237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AWAL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UTAMA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rgbClr val="A1FD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AKHIR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: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PUSTAKA/REFERENSI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LAMPIRAN (JIKA DIPERLUKAN)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RIWAYAT HIDUP (JIKA DIPERLUKAN)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BAGIAN AKHIR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PUSTAKA/REFERENSI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SELURUH REFERENSI YANG DIGUNAKAN DALAM PENULISAN LAPORAN SKRIPSI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 BERUPA BUKU, PROSIDING,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JURNAL, DLL.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200000"/>
              </a:lnSpc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(BAIK BERUPA FISIK ATAU YANG DIAMBIL DARI INTERNET)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BAGIAN AKHIR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LAMPIRAN (JIKA DIPERLUKAN)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DATA-DATA YANG DIPERLUKAN UNTUK MELENGKAPI LAPORAN (DAPAT BERUPA GAMBAR, TABEL, SOURCE CODE, DLL)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BAGIAN AKHIR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RIWAYAT HIDUP (JIKA DIPERLUKAN) 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 DATA PRIBADI PEMBUAT LAPORAN, 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 DISERTAI FOTO SETENGAH BADAN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BAGIAN AKHIR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Pengetahuan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,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wawasan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dan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pengalaman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/>
            </a:r>
            <a:br>
              <a:rPr lang="en-US" sz="5400" dirty="0" smtClean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</a:br>
            <a:r>
              <a:rPr lang="en-US" sz="5400" dirty="0" err="1" smtClean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menjadikan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manusia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bijak</a:t>
            </a:r>
            <a:r>
              <a:rPr lang="en-US" sz="5400" dirty="0">
                <a:ln>
                  <a:solidFill>
                    <a:srgbClr val="FF0000"/>
                  </a:solidFill>
                </a:ln>
                <a:latin typeface="Bernard MT Condense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18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80709" y="1823164"/>
            <a:ext cx="7272337" cy="237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rgbClr val="A1FD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AWAL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UTAMA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 AKHIR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JUDUL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PENGESAHAN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PERNYATAAN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ABSTRAK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PENGANTAR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ISI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TABEL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GAMBAR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LAINNYA (JIKA ADA)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724400"/>
          </a:xfr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SAMPUL/JUDUL:</a:t>
            </a:r>
          </a:p>
          <a:p>
            <a:pPr marL="0" indent="0"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singkat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ilmiah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berupa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ilmiah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skripsi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identitas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pengesahan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perguruan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sampul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namun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4724400"/>
          </a:xfr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PENGESAHAN:</a:t>
            </a:r>
          </a:p>
          <a:p>
            <a:pPr marL="0" indent="0">
              <a:buNone/>
            </a:pP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keabsahan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/>
              <a:t> &amp; </a:t>
            </a:r>
            <a:r>
              <a:rPr lang="en-US" sz="2400" dirty="0" err="1"/>
              <a:t>Tesis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. 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Pengesahan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ditandatangani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Jurusan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Dekan</a:t>
            </a:r>
            <a:r>
              <a:rPr lang="en-US" sz="2400" dirty="0"/>
              <a:t> </a:t>
            </a:r>
            <a:r>
              <a:rPr lang="en-US" sz="2400" dirty="0" err="1"/>
              <a:t>Fakultas</a:t>
            </a:r>
            <a:r>
              <a:rPr lang="en-US" sz="2400" dirty="0"/>
              <a:t>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 PERNYATAAN:</a:t>
            </a:r>
          </a:p>
          <a:p>
            <a:pPr marL="0" indent="0">
              <a:buNone/>
            </a:pP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keaslian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dilakukan</a:t>
            </a:r>
            <a:r>
              <a:rPr lang="en-US" sz="2400" dirty="0"/>
              <a:t>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ABSTRAK:</a:t>
            </a:r>
          </a:p>
          <a:p>
            <a:pPr marL="0" indent="0">
              <a:buNone/>
            </a:pPr>
            <a:r>
              <a:rPr lang="en-US" sz="2000" dirty="0" err="1" smtClean="0"/>
              <a:t>Uraian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,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diteliti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disarikan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pendahuluan</a:t>
            </a:r>
            <a:r>
              <a:rPr lang="en-US" sz="2000" dirty="0" smtClean="0"/>
              <a:t>,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(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disarikan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disarikan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simpulan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C000"/>
                </a:solidFill>
              </a:rPr>
              <a:t>Abstrak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dituliskan</a:t>
            </a:r>
            <a:r>
              <a:rPr lang="en-US" sz="2000" dirty="0" smtClean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C000"/>
                </a:solidFill>
              </a:rPr>
              <a:t>Abstrak</a:t>
            </a:r>
            <a:r>
              <a:rPr lang="en-US" sz="2000" dirty="0" smtClean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Indonesia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Inggris</a:t>
            </a:r>
            <a:r>
              <a:rPr lang="en-US" sz="2000" dirty="0"/>
              <a:t> (Abstract)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yang </a:t>
            </a:r>
            <a:r>
              <a:rPr lang="en-US" sz="2000" dirty="0" err="1"/>
              <a:t>terpisah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solidFill>
                  <a:srgbClr val="FFC000"/>
                </a:solidFill>
              </a:rPr>
              <a:t>Abstrak</a:t>
            </a:r>
            <a:r>
              <a:rPr lang="en-US" sz="2000" dirty="0"/>
              <a:t>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200 kata.</a:t>
            </a:r>
          </a:p>
          <a:p>
            <a:pPr marL="0" indent="0">
              <a:buNone/>
            </a:pPr>
            <a:r>
              <a:rPr lang="en-US" sz="2000" dirty="0" smtClean="0"/>
              <a:t>Di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abstrak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dituliskan</a:t>
            </a:r>
            <a:r>
              <a:rPr lang="en-US" sz="2000" dirty="0" smtClean="0"/>
              <a:t> </a:t>
            </a:r>
            <a:r>
              <a:rPr lang="en-US" sz="2000" b="1" dirty="0" smtClean="0"/>
              <a:t>kata </a:t>
            </a:r>
            <a:r>
              <a:rPr lang="en-US" sz="2000" b="1" dirty="0" err="1" smtClean="0"/>
              <a:t>kunci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5 kata.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PENGANTAR: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MENYAMPAIKAN RASA SYUKUR KEPADA ALLAH SWT. DAN UCAPAN TERIMA KASIH KEPADA ORANG-ORANG YANG TERLIBAT LANGSUNG MAUPUN TIDAK LANGSUNG DALAM PENYELESAIAN TUGAS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BAGIAN AWAL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_11_www.FreeDownloadPowerPoint.com">
  <a:themeElements>
    <a:clrScheme name="Business_10_www.FreeDownloadPowerPoint.c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_10_www.FreeDownloadPowerPoint.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10_www.FreeDownloadPowerPoint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Business_11_www.FreeDownloadPowerPoint.com</Template>
  <TotalTime>1760</TotalTime>
  <Words>717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Business_11_www.FreeDownloadPowerPoint.com</vt:lpstr>
      <vt:lpstr> PENULISAN  LAPORAN TEKNIK (PLT) Pertemuan 4 &amp; 5 </vt:lpstr>
      <vt:lpstr>PowerPoint Presentation</vt:lpstr>
      <vt:lpstr>PowerPoint Presentation</vt:lpstr>
      <vt:lpstr>A. BAGIAN AWAL</vt:lpstr>
      <vt:lpstr>A. BAGIAN AWAL</vt:lpstr>
      <vt:lpstr>A. BAGIAN AWAL</vt:lpstr>
      <vt:lpstr>A. BAGIAN AWAL</vt:lpstr>
      <vt:lpstr>A. BAGIAN AWAL</vt:lpstr>
      <vt:lpstr>A. BAGIAN AWAL</vt:lpstr>
      <vt:lpstr>A. BAGIAN AWAL</vt:lpstr>
      <vt:lpstr>A. BAGIAN AWAL</vt:lpstr>
      <vt:lpstr>A. BAGIAN AWAL</vt:lpstr>
      <vt:lpstr>PowerPoint Presentation</vt:lpstr>
      <vt:lpstr>B. BAGIAN UTAMA</vt:lpstr>
      <vt:lpstr>B. BAGIAN UTAMA</vt:lpstr>
      <vt:lpstr>B. BAGIAN UTAMA</vt:lpstr>
      <vt:lpstr>B. BAGIAN UTAMA</vt:lpstr>
      <vt:lpstr>B. BAGIAN UTAMA</vt:lpstr>
      <vt:lpstr>B. BAGIAN UTAMA</vt:lpstr>
      <vt:lpstr>PowerPoint Presentation</vt:lpstr>
      <vt:lpstr>C. BAGIAN AKHIR</vt:lpstr>
      <vt:lpstr>C. BAGIAN AKHIR</vt:lpstr>
      <vt:lpstr>C. BAGIAN AKHIR</vt:lpstr>
      <vt:lpstr>C. BAGIAN AKHIR</vt:lpstr>
      <vt:lpstr>Pengetahuan, wawasan dan pengalaman  menjadikan manusia bijak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PENULISAN  LAPORAN TEKNIK (PLT) </dc:title>
  <dc:creator>h</dc:creator>
  <cp:lastModifiedBy>h</cp:lastModifiedBy>
  <cp:revision>31</cp:revision>
  <dcterms:created xsi:type="dcterms:W3CDTF">2010-08-26T03:26:01Z</dcterms:created>
  <dcterms:modified xsi:type="dcterms:W3CDTF">2010-09-18T15:19:09Z</dcterms:modified>
</cp:coreProperties>
</file>