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70" r:id="rId14"/>
  </p:sldIdLst>
  <p:sldSz cx="10515600" cy="7772400"/>
  <p:notesSz cx="9945688" cy="6858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48" y="-114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7. String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A6975-1D2A-45C9-8A16-515BC7409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7. String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C985C-0E19-48DB-BED4-90CB44AC8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C985C-0E19-48DB-BED4-90CB44AC8B4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7. String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1" y="1642544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1" y="1582950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1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5" y="2693741"/>
            <a:ext cx="10365542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19" y="2653672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3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5" y="5270538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7" y="5409654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8" tIns="52249" rIns="104498" bIns="104498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0DA8C999-1F87-4104-9FC7-8C142DC47A7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DD8E0A-DB1D-4E23-B6BA-C05A33BA2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86" indent="-261244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72" indent="-261244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 String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431800"/>
            <a:ext cx="8938260" cy="1036320"/>
          </a:xfrm>
        </p:spPr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" y="1468120"/>
            <a:ext cx="8938260" cy="51816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Fungsi</a:t>
            </a:r>
            <a:r>
              <a:rPr lang="en-US" sz="3700" dirty="0" smtClean="0"/>
              <a:t> </a:t>
            </a:r>
            <a:r>
              <a:rPr lang="en-US" sz="3700" dirty="0" err="1" smtClean="0"/>
              <a:t>anggota</a:t>
            </a:r>
            <a:r>
              <a:rPr lang="en-US" sz="3700" dirty="0" smtClean="0"/>
              <a:t> </a:t>
            </a:r>
            <a:r>
              <a:rPr lang="en-US" sz="3700" dirty="0" err="1" smtClean="0"/>
              <a:t>getline</a:t>
            </a:r>
            <a:r>
              <a:rPr lang="en-US" sz="3700" dirty="0" smtClean="0"/>
              <a:t>() </a:t>
            </a:r>
            <a:r>
              <a:rPr lang="en-US" sz="3700" dirty="0" err="1" smtClean="0"/>
              <a:t>juga</a:t>
            </a:r>
            <a:r>
              <a:rPr lang="en-US" sz="3700" dirty="0" smtClean="0"/>
              <a:t> </a:t>
            </a:r>
            <a:r>
              <a:rPr lang="en-US" sz="3700" dirty="0" err="1" smtClean="0"/>
              <a:t>bisa</a:t>
            </a:r>
            <a:r>
              <a:rPr lang="en-US" sz="3700" dirty="0" smtClean="0"/>
              <a:t> </a:t>
            </a:r>
            <a:r>
              <a:rPr lang="en-US" sz="3700" dirty="0" err="1" smtClean="0"/>
              <a:t>dipakai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membaca</a:t>
            </a:r>
            <a:r>
              <a:rPr lang="en-US" sz="3700" dirty="0" smtClean="0"/>
              <a:t> </a:t>
            </a:r>
            <a:r>
              <a:rPr lang="en-US" sz="3700" dirty="0" err="1" smtClean="0"/>
              <a:t>sejumlah</a:t>
            </a:r>
            <a:r>
              <a:rPr lang="en-US" sz="3700" dirty="0" smtClean="0"/>
              <a:t> </a:t>
            </a:r>
            <a:r>
              <a:rPr lang="en-US" sz="3700" dirty="0" err="1" smtClean="0"/>
              <a:t>baris</a:t>
            </a:r>
            <a:r>
              <a:rPr lang="en-US" sz="3700" dirty="0" smtClean="0"/>
              <a:t> </a:t>
            </a:r>
            <a:r>
              <a:rPr lang="en-US" sz="3700" dirty="0" err="1" smtClean="0"/>
              <a:t>hingga</a:t>
            </a:r>
            <a:r>
              <a:rPr lang="en-US" sz="3700" dirty="0" smtClean="0"/>
              <a:t> </a:t>
            </a:r>
            <a:r>
              <a:rPr lang="en-US" sz="3700" dirty="0" err="1" smtClean="0"/>
              <a:t>suatu</a:t>
            </a:r>
            <a:r>
              <a:rPr lang="en-US" sz="3700" dirty="0" smtClean="0"/>
              <a:t> </a:t>
            </a:r>
            <a:r>
              <a:rPr lang="en-US" sz="3700" dirty="0" err="1" smtClean="0"/>
              <a:t>karakter</a:t>
            </a:r>
            <a:r>
              <a:rPr lang="en-US" sz="3700" dirty="0" smtClean="0"/>
              <a:t> yang </a:t>
            </a:r>
            <a:r>
              <a:rPr lang="en-US" sz="3700" dirty="0" err="1" smtClean="0"/>
              <a:t>telah</a:t>
            </a:r>
            <a:r>
              <a:rPr lang="en-US" sz="3700" dirty="0" smtClean="0"/>
              <a:t> </a:t>
            </a:r>
            <a:r>
              <a:rPr lang="en-US" sz="3700" dirty="0" err="1" smtClean="0"/>
              <a:t>ditentukan</a:t>
            </a:r>
            <a:r>
              <a:rPr lang="en-US" sz="3700" dirty="0" smtClean="0"/>
              <a:t> </a:t>
            </a:r>
            <a:r>
              <a:rPr lang="en-US" sz="3700" dirty="0" err="1" smtClean="0"/>
              <a:t>dijumpai</a:t>
            </a:r>
            <a:r>
              <a:rPr lang="en-US" sz="3700" dirty="0" smtClean="0"/>
              <a:t>.</a:t>
            </a:r>
          </a:p>
          <a:p>
            <a:r>
              <a:rPr lang="en-US" sz="3700" dirty="0" smtClean="0"/>
              <a:t>Hal </a:t>
            </a:r>
            <a:r>
              <a:rPr lang="en-US" sz="3700" dirty="0" err="1" smtClean="0"/>
              <a:t>ini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diperoleh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dirty="0" err="1" smtClean="0"/>
              <a:t>menyertakan</a:t>
            </a:r>
            <a:r>
              <a:rPr lang="en-US" sz="3700" dirty="0" smtClean="0"/>
              <a:t> </a:t>
            </a:r>
            <a:r>
              <a:rPr lang="en-US" sz="3700" dirty="0" err="1" smtClean="0"/>
              <a:t>argumen</a:t>
            </a:r>
            <a:r>
              <a:rPr lang="en-US" sz="3700" dirty="0" smtClean="0"/>
              <a:t> </a:t>
            </a:r>
            <a:r>
              <a:rPr lang="en-US" sz="3700" dirty="0" err="1" smtClean="0"/>
              <a:t>ketiga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.</a:t>
            </a:r>
          </a:p>
          <a:p>
            <a:r>
              <a:rPr lang="en-US" sz="3700" dirty="0" err="1" smtClean="0"/>
              <a:t>Argumen</a:t>
            </a:r>
            <a:r>
              <a:rPr lang="en-US" sz="3700" dirty="0" smtClean="0"/>
              <a:t> </a:t>
            </a:r>
            <a:r>
              <a:rPr lang="en-US" sz="3700" dirty="0" err="1" smtClean="0"/>
              <a:t>ini</a:t>
            </a:r>
            <a:r>
              <a:rPr lang="en-US" sz="3700" dirty="0" smtClean="0"/>
              <a:t> </a:t>
            </a:r>
            <a:r>
              <a:rPr lang="en-US" sz="3700" dirty="0" err="1" smtClean="0"/>
              <a:t>berupa</a:t>
            </a:r>
            <a:r>
              <a:rPr lang="en-US" sz="3700" dirty="0" smtClean="0"/>
              <a:t> </a:t>
            </a:r>
            <a:r>
              <a:rPr lang="en-US" sz="3700" dirty="0" err="1" smtClean="0"/>
              <a:t>karakter</a:t>
            </a:r>
            <a:r>
              <a:rPr lang="en-US" sz="3700" dirty="0" smtClean="0"/>
              <a:t> </a:t>
            </a:r>
            <a:r>
              <a:rPr lang="en-US" sz="3700" dirty="0" err="1" smtClean="0"/>
              <a:t>pengakhir</a:t>
            </a:r>
            <a:r>
              <a:rPr lang="en-US" sz="3700" dirty="0" smtClean="0"/>
              <a:t>.</a:t>
            </a:r>
          </a:p>
          <a:p>
            <a:r>
              <a:rPr lang="en-US" sz="3700" dirty="0" err="1" smtClean="0"/>
              <a:t>Contoh</a:t>
            </a:r>
            <a:r>
              <a:rPr lang="en-US" sz="3700" dirty="0" smtClean="0"/>
              <a:t>:</a:t>
            </a:r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n-US" sz="3200" dirty="0" err="1" smtClean="0">
                <a:latin typeface="Consolas" pitchFamily="49" charset="0"/>
              </a:rPr>
              <a:t>cin.getline</a:t>
            </a:r>
            <a:r>
              <a:rPr lang="en-US" sz="3200" dirty="0" smtClean="0">
                <a:latin typeface="Consolas" pitchFamily="49" charset="0"/>
              </a:rPr>
              <a:t>(</a:t>
            </a:r>
            <a:r>
              <a:rPr lang="en-US" sz="3200" dirty="0" err="1" smtClean="0">
                <a:latin typeface="Consolas" pitchFamily="49" charset="0"/>
              </a:rPr>
              <a:t>teks</a:t>
            </a:r>
            <a:r>
              <a:rPr lang="en-US" sz="3200" dirty="0" smtClean="0">
                <a:latin typeface="Consolas" pitchFamily="49" charset="0"/>
              </a:rPr>
              <a:t>, </a:t>
            </a:r>
            <a:r>
              <a:rPr lang="en-US" sz="3200" dirty="0" err="1" smtClean="0">
                <a:latin typeface="Consolas" pitchFamily="49" charset="0"/>
              </a:rPr>
              <a:t>sizeof</a:t>
            </a:r>
            <a:r>
              <a:rPr lang="en-US" sz="3200" dirty="0" smtClean="0">
                <a:latin typeface="Consolas" pitchFamily="49" charset="0"/>
              </a:rPr>
              <a:t>(</a:t>
            </a:r>
            <a:r>
              <a:rPr lang="en-US" sz="3200" dirty="0" err="1" smtClean="0">
                <a:latin typeface="Consolas" pitchFamily="49" charset="0"/>
              </a:rPr>
              <a:t>teks</a:t>
            </a:r>
            <a:r>
              <a:rPr lang="en-US" sz="3200" dirty="0" smtClean="0">
                <a:latin typeface="Consolas" pitchFamily="49" charset="0"/>
              </a:rPr>
              <a:t>), ‘$’);</a:t>
            </a:r>
            <a:endParaRPr lang="en-US" sz="3200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259080"/>
            <a:ext cx="8938260" cy="91577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" y="1295400"/>
            <a:ext cx="10165080" cy="6045200"/>
          </a:xfrm>
        </p:spPr>
        <p:txBody>
          <a:bodyPr>
            <a:noAutofit/>
          </a:bodyPr>
          <a:lstStyle/>
          <a:p>
            <a:pPr marL="587799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marL="587799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conio.h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marL="587799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 marL="587799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char </a:t>
            </a:r>
            <a:r>
              <a:rPr lang="en-US" sz="2500" b="1" dirty="0" err="1" smtClean="0">
                <a:latin typeface="Consolas" pitchFamily="49" charset="0"/>
              </a:rPr>
              <a:t>teks</a:t>
            </a:r>
            <a:r>
              <a:rPr lang="en-US" sz="2500" b="1" dirty="0" smtClean="0">
                <a:latin typeface="Consolas" pitchFamily="49" charset="0"/>
              </a:rPr>
              <a:t>[128];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err="1" smtClean="0">
                <a:latin typeface="Consolas" pitchFamily="49" charset="0"/>
              </a:rPr>
              <a:t>clrscr</a:t>
            </a:r>
            <a:r>
              <a:rPr lang="en-US" sz="2500" b="1" dirty="0" smtClean="0">
                <a:latin typeface="Consolas" pitchFamily="49" charset="0"/>
              </a:rPr>
              <a:t>();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</a:t>
            </a:r>
            <a:r>
              <a:rPr lang="en-US" sz="2500" b="1" dirty="0" err="1" smtClean="0">
                <a:latin typeface="Consolas" pitchFamily="49" charset="0"/>
              </a:rPr>
              <a:t>Masukkan</a:t>
            </a:r>
            <a:r>
              <a:rPr lang="en-US" sz="2500" b="1" dirty="0" smtClean="0">
                <a:latin typeface="Consolas" pitchFamily="49" charset="0"/>
              </a:rPr>
              <a:t> data (</a:t>
            </a:r>
            <a:r>
              <a:rPr lang="en-US" sz="2500" b="1" dirty="0" err="1" smtClean="0">
                <a:latin typeface="Consolas" pitchFamily="49" charset="0"/>
              </a:rPr>
              <a:t>boleh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beberapa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baris</a:t>
            </a:r>
            <a:r>
              <a:rPr lang="en-US" sz="2500" b="1" dirty="0" smtClean="0">
                <a:latin typeface="Consolas" pitchFamily="49" charset="0"/>
              </a:rPr>
              <a:t>)"&lt;&lt;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</a:t>
            </a:r>
            <a:r>
              <a:rPr lang="en-US" sz="2500" b="1" dirty="0" err="1" smtClean="0">
                <a:latin typeface="Consolas" pitchFamily="49" charset="0"/>
              </a:rPr>
              <a:t>dan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akhiri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dengan</a:t>
            </a:r>
            <a:r>
              <a:rPr lang="en-US" sz="2500" b="1" dirty="0" smtClean="0">
                <a:latin typeface="Consolas" pitchFamily="49" charset="0"/>
              </a:rPr>
              <a:t> $ </a:t>
            </a:r>
            <a:r>
              <a:rPr lang="en-US" sz="2500" b="1" dirty="0" err="1" smtClean="0">
                <a:latin typeface="Consolas" pitchFamily="49" charset="0"/>
              </a:rPr>
              <a:t>dan</a:t>
            </a:r>
            <a:r>
              <a:rPr lang="en-US" sz="2500" b="1" dirty="0" smtClean="0">
                <a:latin typeface="Consolas" pitchFamily="49" charset="0"/>
              </a:rPr>
              <a:t> Enter"&lt;&lt;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err="1" smtClean="0">
                <a:latin typeface="Consolas" pitchFamily="49" charset="0"/>
              </a:rPr>
              <a:t>cin.getline</a:t>
            </a:r>
            <a:r>
              <a:rPr lang="en-US" sz="2500" b="1" dirty="0" smtClean="0">
                <a:latin typeface="Consolas" pitchFamily="49" charset="0"/>
              </a:rPr>
              <a:t>(</a:t>
            </a:r>
            <a:r>
              <a:rPr lang="en-US" sz="2500" b="1" dirty="0" err="1" smtClean="0">
                <a:latin typeface="Consolas" pitchFamily="49" charset="0"/>
              </a:rPr>
              <a:t>teks</a:t>
            </a:r>
            <a:r>
              <a:rPr lang="en-US" sz="2500" b="1" dirty="0" smtClean="0">
                <a:latin typeface="Consolas" pitchFamily="49" charset="0"/>
              </a:rPr>
              <a:t>, </a:t>
            </a:r>
            <a:r>
              <a:rPr lang="en-US" sz="2500" b="1" dirty="0" err="1" smtClean="0">
                <a:latin typeface="Consolas" pitchFamily="49" charset="0"/>
              </a:rPr>
              <a:t>sizeof</a:t>
            </a:r>
            <a:r>
              <a:rPr lang="en-US" sz="2500" b="1" dirty="0" smtClean="0">
                <a:latin typeface="Consolas" pitchFamily="49" charset="0"/>
              </a:rPr>
              <a:t>(</a:t>
            </a:r>
            <a:r>
              <a:rPr lang="en-US" sz="2500" b="1" dirty="0" err="1" smtClean="0">
                <a:latin typeface="Consolas" pitchFamily="49" charset="0"/>
              </a:rPr>
              <a:t>teks</a:t>
            </a:r>
            <a:r>
              <a:rPr lang="en-US" sz="2500" b="1" dirty="0" smtClean="0">
                <a:latin typeface="Consolas" pitchFamily="49" charset="0"/>
              </a:rPr>
              <a:t>),'$');</a:t>
            </a:r>
          </a:p>
          <a:p>
            <a:pPr marL="1005790" lvl="1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&lt;&lt;"yang </a:t>
            </a:r>
            <a:r>
              <a:rPr lang="en-US" sz="2500" b="1" dirty="0" err="1" smtClean="0">
                <a:latin typeface="Consolas" pitchFamily="49" charset="0"/>
              </a:rPr>
              <a:t>anda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ketikkan</a:t>
            </a:r>
            <a:r>
              <a:rPr lang="en-US" sz="2500" b="1" dirty="0" smtClean="0">
                <a:latin typeface="Consolas" pitchFamily="49" charset="0"/>
              </a:rPr>
              <a:t>:"&lt;&lt;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&lt;&lt;</a:t>
            </a:r>
            <a:r>
              <a:rPr lang="en-US" sz="2500" b="1" dirty="0" err="1" smtClean="0">
                <a:latin typeface="Consolas" pitchFamily="49" charset="0"/>
              </a:rPr>
              <a:t>teks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587799" indent="-587799">
              <a:lnSpc>
                <a:spcPts val="3291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  <a:endParaRPr lang="en-US" sz="2500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1256"/>
            <a:ext cx="9601200" cy="1295400"/>
          </a:xfrm>
        </p:spPr>
        <p:txBody>
          <a:bodyPr/>
          <a:lstStyle/>
          <a:p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209800"/>
          <a:ext cx="8915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32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Perintah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Kegunaan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strcpy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</a:rPr>
                        <a:t>Menyalin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strln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Mengetahui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panjang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strcat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Menggabungkan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strcmp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Membandingkan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dua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buah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9436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penggunaannya</a:t>
            </a:r>
            <a:r>
              <a:rPr lang="en-US" sz="2800" dirty="0" smtClean="0"/>
              <a:t> </a:t>
            </a:r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1256"/>
            <a:ext cx="9448800" cy="1295400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40840"/>
            <a:ext cx="9448800" cy="5181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Buatlah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menginputkan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nama</a:t>
            </a:r>
            <a:r>
              <a:rPr lang="en-US" sz="4000" dirty="0" smtClean="0"/>
              <a:t> </a:t>
            </a:r>
            <a:r>
              <a:rPr lang="en-US" sz="4000" dirty="0" err="1" smtClean="0"/>
              <a:t>mahasiswa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NIM,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string!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938260" cy="1295400"/>
          </a:xfrm>
        </p:spPr>
        <p:txBody>
          <a:bodyPr/>
          <a:lstStyle/>
          <a:p>
            <a:r>
              <a:rPr lang="en-US" dirty="0" err="1" smtClean="0"/>
              <a:t>pengertian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9982200" cy="5181600"/>
          </a:xfrm>
        </p:spPr>
        <p:txBody>
          <a:bodyPr>
            <a:noAutofit/>
          </a:bodyPr>
          <a:lstStyle/>
          <a:p>
            <a:r>
              <a:rPr lang="en-SG" sz="3200" b="1" dirty="0" smtClean="0"/>
              <a:t>String</a:t>
            </a:r>
            <a:r>
              <a:rPr lang="en-SG" sz="3200" dirty="0" smtClean="0"/>
              <a:t> </a:t>
            </a:r>
            <a:r>
              <a:rPr lang="en-SG" sz="3200" dirty="0" err="1" smtClean="0"/>
              <a:t>dalam</a:t>
            </a:r>
            <a:r>
              <a:rPr lang="en-SG" sz="3200" dirty="0" smtClean="0"/>
              <a:t> pemrograman komputer </a:t>
            </a:r>
            <a:r>
              <a:rPr lang="en-SG" sz="3200" dirty="0" err="1" smtClean="0"/>
              <a:t>adalah</a:t>
            </a:r>
            <a:r>
              <a:rPr lang="en-SG" sz="3200" dirty="0" smtClean="0"/>
              <a:t> </a:t>
            </a:r>
            <a:r>
              <a:rPr lang="en-SG" sz="3200" dirty="0" err="1" smtClean="0"/>
              <a:t>sebuah</a:t>
            </a:r>
            <a:r>
              <a:rPr lang="en-SG" sz="3200" dirty="0" smtClean="0"/>
              <a:t> </a:t>
            </a:r>
            <a:r>
              <a:rPr lang="en-SG" sz="3200" dirty="0" err="1" smtClean="0"/>
              <a:t>deret</a:t>
            </a:r>
            <a:r>
              <a:rPr lang="en-SG" sz="3200" dirty="0" smtClean="0"/>
              <a:t> </a:t>
            </a:r>
            <a:r>
              <a:rPr lang="en-SG" sz="3200" dirty="0" err="1" smtClean="0"/>
              <a:t>simbol</a:t>
            </a:r>
            <a:r>
              <a:rPr lang="en-SG" sz="3200" dirty="0" smtClean="0"/>
              <a:t>. </a:t>
            </a:r>
            <a:r>
              <a:rPr lang="en-SG" sz="3200" dirty="0" err="1" smtClean="0"/>
              <a:t>Tipe</a:t>
            </a:r>
            <a:r>
              <a:rPr lang="en-SG" sz="3200" dirty="0" smtClean="0"/>
              <a:t> data string </a:t>
            </a:r>
            <a:r>
              <a:rPr lang="en-SG" sz="3200" dirty="0" err="1" smtClean="0"/>
              <a:t>adalah</a:t>
            </a:r>
            <a:r>
              <a:rPr lang="en-SG" sz="3200" dirty="0" smtClean="0"/>
              <a:t> </a:t>
            </a:r>
            <a:r>
              <a:rPr lang="en-SG" sz="3200" dirty="0" err="1" smtClean="0"/>
              <a:t>tipe</a:t>
            </a:r>
            <a:r>
              <a:rPr lang="en-SG" sz="3200" dirty="0" smtClean="0"/>
              <a:t> data yang </a:t>
            </a:r>
            <a:r>
              <a:rPr lang="en-SG" sz="3200" dirty="0" err="1" smtClean="0"/>
              <a:t>digunakan</a:t>
            </a:r>
            <a:r>
              <a:rPr lang="en-SG" sz="3200" dirty="0" smtClean="0"/>
              <a:t> </a:t>
            </a:r>
            <a:r>
              <a:rPr lang="en-SG" sz="3200" dirty="0" err="1" smtClean="0"/>
              <a:t>untuk</a:t>
            </a:r>
            <a:r>
              <a:rPr lang="en-SG" sz="3200" dirty="0" smtClean="0"/>
              <a:t> </a:t>
            </a:r>
            <a:r>
              <a:rPr lang="en-SG" sz="3200" dirty="0" err="1" smtClean="0"/>
              <a:t>menyimpan</a:t>
            </a:r>
            <a:r>
              <a:rPr lang="en-SG" sz="3200" dirty="0" smtClean="0"/>
              <a:t> </a:t>
            </a:r>
            <a:r>
              <a:rPr lang="en-SG" sz="3200" dirty="0" err="1" smtClean="0"/>
              <a:t>barisan</a:t>
            </a:r>
            <a:r>
              <a:rPr lang="en-SG" sz="3200" dirty="0" smtClean="0"/>
              <a:t> karakter</a:t>
            </a:r>
            <a:r>
              <a:rPr lang="en-SG" sz="3200" dirty="0" smtClean="0"/>
              <a:t>.</a:t>
            </a:r>
          </a:p>
          <a:p>
            <a:r>
              <a:rPr lang="en-SG" sz="3200" dirty="0" err="1" smtClean="0"/>
              <a:t>Dalam</a:t>
            </a:r>
            <a:r>
              <a:rPr lang="en-SG" sz="3200" dirty="0" smtClean="0"/>
              <a:t> </a:t>
            </a:r>
            <a:r>
              <a:rPr lang="en-SG" sz="3200" dirty="0" err="1" smtClean="0"/>
              <a:t>bahasa</a:t>
            </a:r>
            <a:r>
              <a:rPr lang="en-SG" sz="3200" dirty="0" smtClean="0"/>
              <a:t> C </a:t>
            </a:r>
            <a:r>
              <a:rPr lang="en-SG" sz="3200" dirty="0" err="1" smtClean="0"/>
              <a:t>tidak</a:t>
            </a:r>
            <a:r>
              <a:rPr lang="en-SG" sz="3200" dirty="0" smtClean="0"/>
              <a:t> </a:t>
            </a:r>
            <a:r>
              <a:rPr lang="en-SG" sz="3200" dirty="0" err="1" smtClean="0"/>
              <a:t>ada</a:t>
            </a:r>
            <a:r>
              <a:rPr lang="en-SG" sz="3200" dirty="0" smtClean="0"/>
              <a:t> </a:t>
            </a:r>
            <a:r>
              <a:rPr lang="en-SG" sz="3200" dirty="0" err="1" smtClean="0"/>
              <a:t>tipe</a:t>
            </a:r>
            <a:r>
              <a:rPr lang="en-SG" sz="3200" dirty="0" smtClean="0"/>
              <a:t> data </a:t>
            </a:r>
            <a:r>
              <a:rPr lang="en-SG" sz="3200" dirty="0" err="1" smtClean="0"/>
              <a:t>khusus</a:t>
            </a:r>
            <a:r>
              <a:rPr lang="en-SG" sz="3200" dirty="0" smtClean="0"/>
              <a:t> </a:t>
            </a:r>
            <a:r>
              <a:rPr lang="en-SG" sz="3200" dirty="0" err="1" smtClean="0"/>
              <a:t>untuk</a:t>
            </a:r>
            <a:r>
              <a:rPr lang="en-SG" sz="3200" dirty="0" smtClean="0"/>
              <a:t> </a:t>
            </a:r>
            <a:r>
              <a:rPr lang="en-SG" sz="3200" dirty="0" err="1" smtClean="0"/>
              <a:t>menyimpan</a:t>
            </a:r>
            <a:r>
              <a:rPr lang="en-SG" sz="3200" dirty="0" smtClean="0"/>
              <a:t> string. String </a:t>
            </a:r>
            <a:r>
              <a:rPr lang="en-SG" sz="3200" dirty="0" err="1" smtClean="0"/>
              <a:t>biasanya</a:t>
            </a:r>
            <a:r>
              <a:rPr lang="en-SG" sz="3200" dirty="0" smtClean="0"/>
              <a:t> </a:t>
            </a:r>
            <a:r>
              <a:rPr lang="en-SG" sz="3200" dirty="0" err="1" smtClean="0"/>
              <a:t>disimpan</a:t>
            </a:r>
            <a:r>
              <a:rPr lang="en-SG" sz="3200" dirty="0" smtClean="0"/>
              <a:t> </a:t>
            </a:r>
            <a:r>
              <a:rPr lang="en-SG" sz="3200" dirty="0" err="1" smtClean="0"/>
              <a:t>sebagai</a:t>
            </a:r>
            <a:r>
              <a:rPr lang="en-SG" sz="3200" dirty="0" smtClean="0"/>
              <a:t> </a:t>
            </a:r>
            <a:r>
              <a:rPr lang="en-SG" sz="3200" dirty="0" smtClean="0"/>
              <a:t>array </a:t>
            </a:r>
            <a:r>
              <a:rPr lang="en-SG" sz="3200" dirty="0" err="1" smtClean="0"/>
              <a:t>dari</a:t>
            </a:r>
            <a:r>
              <a:rPr lang="en-SG" sz="3200" dirty="0" smtClean="0"/>
              <a:t> karakter-karakter. </a:t>
            </a:r>
            <a:endParaRPr lang="en-SG" sz="3200" dirty="0" smtClean="0"/>
          </a:p>
          <a:p>
            <a:r>
              <a:rPr lang="en-SG" sz="3200" dirty="0" err="1" smtClean="0"/>
              <a:t>Berbeda</a:t>
            </a:r>
            <a:r>
              <a:rPr lang="en-SG" sz="3200" dirty="0" smtClean="0"/>
              <a:t> </a:t>
            </a:r>
            <a:r>
              <a:rPr lang="en-SG" sz="3200" dirty="0" err="1" smtClean="0"/>
              <a:t>dengan</a:t>
            </a:r>
            <a:r>
              <a:rPr lang="en-SG" sz="3200" dirty="0" smtClean="0"/>
              <a:t> </a:t>
            </a:r>
            <a:r>
              <a:rPr lang="en-SG" sz="3200" dirty="0" err="1" smtClean="0"/>
              <a:t>bahasa</a:t>
            </a:r>
            <a:r>
              <a:rPr lang="en-SG" sz="3200" dirty="0" smtClean="0"/>
              <a:t> Pascal, string </a:t>
            </a:r>
            <a:r>
              <a:rPr lang="en-SG" sz="3200" dirty="0" err="1" smtClean="0"/>
              <a:t>pada</a:t>
            </a:r>
            <a:r>
              <a:rPr lang="en-SG" sz="3200" dirty="0" smtClean="0"/>
              <a:t> </a:t>
            </a:r>
            <a:r>
              <a:rPr lang="en-SG" sz="3200" dirty="0" err="1" smtClean="0"/>
              <a:t>bahasa</a:t>
            </a:r>
            <a:r>
              <a:rPr lang="en-SG" sz="3200" dirty="0" smtClean="0"/>
              <a:t> C </a:t>
            </a:r>
            <a:r>
              <a:rPr lang="en-SG" sz="3200" dirty="0" err="1" smtClean="0"/>
              <a:t>merupakan</a:t>
            </a:r>
            <a:r>
              <a:rPr lang="en-SG" sz="3200" dirty="0" smtClean="0"/>
              <a:t> </a:t>
            </a:r>
            <a:r>
              <a:rPr lang="en-SG" sz="3200" dirty="0" err="1" smtClean="0"/>
              <a:t>sebuah</a:t>
            </a:r>
            <a:r>
              <a:rPr lang="en-SG" sz="3200" dirty="0" smtClean="0"/>
              <a:t> null-terminated string, </a:t>
            </a:r>
            <a:r>
              <a:rPr lang="en-SG" sz="3200" dirty="0" err="1" smtClean="0"/>
              <a:t>sehingga</a:t>
            </a:r>
            <a:r>
              <a:rPr lang="en-SG" sz="3200" dirty="0" smtClean="0"/>
              <a:t> </a:t>
            </a:r>
            <a:r>
              <a:rPr lang="en-SG" sz="3200" dirty="0" err="1" smtClean="0"/>
              <a:t>kapasitasnya</a:t>
            </a:r>
            <a:r>
              <a:rPr lang="en-SG" sz="3200" dirty="0" smtClean="0"/>
              <a:t> </a:t>
            </a:r>
            <a:r>
              <a:rPr lang="en-SG" sz="3200" dirty="0" err="1" smtClean="0"/>
              <a:t>hanya</a:t>
            </a:r>
            <a:r>
              <a:rPr lang="en-SG" sz="3200" dirty="0" smtClean="0"/>
              <a:t> </a:t>
            </a:r>
            <a:r>
              <a:rPr lang="en-SG" sz="3200" dirty="0" err="1" smtClean="0"/>
              <a:t>dibatasi</a:t>
            </a:r>
            <a:r>
              <a:rPr lang="en-SG" sz="3200" dirty="0" smtClean="0"/>
              <a:t> </a:t>
            </a:r>
            <a:r>
              <a:rPr lang="en-SG" sz="3200" dirty="0" err="1" smtClean="0"/>
              <a:t>oleh</a:t>
            </a:r>
            <a:r>
              <a:rPr lang="en-SG" sz="3200" dirty="0" smtClean="0"/>
              <a:t> </a:t>
            </a:r>
            <a:r>
              <a:rPr lang="en-SG" sz="3200" dirty="0" err="1" smtClean="0"/>
              <a:t>kapasitas</a:t>
            </a:r>
            <a:r>
              <a:rPr lang="en-SG" sz="3200" dirty="0" smtClean="0"/>
              <a:t> memori komputer. </a:t>
            </a:r>
            <a:r>
              <a:rPr lang="en-SG" sz="3200" dirty="0" err="1" smtClean="0"/>
              <a:t>Seperti</a:t>
            </a:r>
            <a:r>
              <a:rPr lang="en-SG" sz="3200" dirty="0" smtClean="0"/>
              <a:t> </a:t>
            </a:r>
            <a:r>
              <a:rPr lang="en-SG" sz="3200" dirty="0" err="1" smtClean="0"/>
              <a:t>pada</a:t>
            </a:r>
            <a:r>
              <a:rPr lang="en-SG" sz="3200" dirty="0" smtClean="0"/>
              <a:t> </a:t>
            </a:r>
            <a:r>
              <a:rPr lang="en-SG" sz="3200" dirty="0" err="1" smtClean="0"/>
              <a:t>tipe</a:t>
            </a:r>
            <a:r>
              <a:rPr lang="en-SG" sz="3200" dirty="0" smtClean="0"/>
              <a:t> data </a:t>
            </a:r>
            <a:r>
              <a:rPr lang="en-SG" sz="3200" dirty="0" smtClean="0"/>
              <a:t>array </a:t>
            </a:r>
            <a:r>
              <a:rPr lang="en-SG" sz="3200" dirty="0" err="1" smtClean="0"/>
              <a:t>pada</a:t>
            </a:r>
            <a:r>
              <a:rPr lang="en-SG" sz="3200" dirty="0" smtClean="0"/>
              <a:t> </a:t>
            </a:r>
            <a:r>
              <a:rPr lang="en-SG" sz="3200" dirty="0" err="1" smtClean="0"/>
              <a:t>bahasa</a:t>
            </a:r>
            <a:r>
              <a:rPr lang="en-SG" sz="3200" dirty="0" smtClean="0"/>
              <a:t> C, </a:t>
            </a:r>
            <a:r>
              <a:rPr lang="en-SG" sz="3200" dirty="0" err="1" smtClean="0"/>
              <a:t>pengguna</a:t>
            </a:r>
            <a:r>
              <a:rPr lang="en-SG" sz="3200" dirty="0" smtClean="0"/>
              <a:t> </a:t>
            </a:r>
            <a:r>
              <a:rPr lang="en-SG" sz="3200" dirty="0" err="1" smtClean="0"/>
              <a:t>dapat</a:t>
            </a:r>
            <a:r>
              <a:rPr lang="en-SG" sz="3200" dirty="0" smtClean="0"/>
              <a:t> </a:t>
            </a:r>
            <a:r>
              <a:rPr lang="en-SG" sz="3200" dirty="0" err="1" smtClean="0"/>
              <a:t>memberikan</a:t>
            </a:r>
            <a:r>
              <a:rPr lang="en-SG" sz="3200" dirty="0" smtClean="0"/>
              <a:t> </a:t>
            </a:r>
            <a:r>
              <a:rPr lang="en-SG" sz="3200" dirty="0" err="1" smtClean="0"/>
              <a:t>batas</a:t>
            </a:r>
            <a:r>
              <a:rPr lang="en-SG" sz="3200" dirty="0" smtClean="0"/>
              <a:t> </a:t>
            </a:r>
            <a:r>
              <a:rPr lang="en-SG" sz="3200" dirty="0" err="1" smtClean="0"/>
              <a:t>maksimum</a:t>
            </a:r>
            <a:r>
              <a:rPr lang="en-SG" sz="3200" dirty="0" smtClean="0"/>
              <a:t> karakter yang </a:t>
            </a:r>
            <a:r>
              <a:rPr lang="en-SG" sz="3200" dirty="0" err="1" smtClean="0"/>
              <a:t>dapat</a:t>
            </a:r>
            <a:r>
              <a:rPr lang="en-SG" sz="3200" dirty="0" smtClean="0"/>
              <a:t> </a:t>
            </a:r>
            <a:r>
              <a:rPr lang="en-SG" sz="3200" dirty="0" err="1" smtClean="0"/>
              <a:t>ditampung</a:t>
            </a:r>
            <a:r>
              <a:rPr lang="en-SG" sz="3200" dirty="0" smtClean="0"/>
              <a:t>.</a:t>
            </a:r>
            <a:endParaRPr lang="en-SG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172720"/>
            <a:ext cx="8938260" cy="949960"/>
          </a:xfrm>
        </p:spPr>
        <p:txBody>
          <a:bodyPr/>
          <a:lstStyle/>
          <a:p>
            <a:r>
              <a:rPr lang="en-US" u="sng" dirty="0" err="1" smtClean="0"/>
              <a:t>Konstanta</a:t>
            </a:r>
            <a:r>
              <a:rPr lang="en-US" u="sng" dirty="0" smtClean="0"/>
              <a:t> String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" y="1122680"/>
            <a:ext cx="9902190" cy="613156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konstanta</a:t>
            </a:r>
            <a:r>
              <a:rPr lang="en-US" sz="3200" dirty="0" smtClean="0"/>
              <a:t> string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awalan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akhiran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</a:t>
            </a:r>
            <a:r>
              <a:rPr lang="en-US" sz="3200" dirty="0" err="1" smtClean="0"/>
              <a:t>petik</a:t>
            </a:r>
            <a:r>
              <a:rPr lang="en-US" sz="3200" dirty="0" smtClean="0"/>
              <a:t> </a:t>
            </a:r>
            <a:r>
              <a:rPr lang="en-US" sz="3200" dirty="0" err="1" smtClean="0"/>
              <a:t>ganda</a:t>
            </a:r>
            <a:r>
              <a:rPr lang="en-US" sz="3200" dirty="0" smtClean="0"/>
              <a:t> (“).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:	“C++”</a:t>
            </a:r>
          </a:p>
          <a:p>
            <a:r>
              <a:rPr lang="en-US" sz="3200" dirty="0" err="1" smtClean="0"/>
              <a:t>Konstanta</a:t>
            </a:r>
            <a:r>
              <a:rPr lang="en-US" sz="3200" dirty="0" smtClean="0"/>
              <a:t> string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disimpan</a:t>
            </a:r>
            <a:r>
              <a:rPr lang="en-US" sz="3200" dirty="0" smtClean="0"/>
              <a:t> </a:t>
            </a:r>
            <a:r>
              <a:rPr lang="en-US" sz="3200" dirty="0" err="1" smtClean="0"/>
              <a:t>didalam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berurutan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menempati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sebesar</a:t>
            </a:r>
            <a:r>
              <a:rPr lang="en-US" sz="3200" dirty="0" smtClean="0"/>
              <a:t>  1 byte. </a:t>
            </a:r>
          </a:p>
          <a:p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NULL (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ASCII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nol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disimbolkan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‘\0’,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\ </a:t>
            </a:r>
            <a:r>
              <a:rPr lang="en-US" sz="3200" dirty="0" err="1" smtClean="0"/>
              <a:t>diikuti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nol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string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NULL, string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string </a:t>
            </a:r>
            <a:r>
              <a:rPr lang="en-US" sz="3200" dirty="0" err="1" smtClean="0"/>
              <a:t>kosong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67051" y="3627120"/>
          <a:ext cx="5170168" cy="604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2025"/>
                <a:gridCol w="940031"/>
                <a:gridCol w="846027"/>
                <a:gridCol w="846027"/>
                <a:gridCol w="846027"/>
                <a:gridCol w="940031"/>
              </a:tblGrid>
              <a:tr h="60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</a:t>
                      </a:r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+</a:t>
                      </a:r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\0</a:t>
                      </a:r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marL="105156" marR="105156" marT="51816" marB="51816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938260" cy="920856"/>
          </a:xfrm>
        </p:spPr>
        <p:txBody>
          <a:bodyPr/>
          <a:lstStyle/>
          <a:p>
            <a:r>
              <a:rPr lang="en-US" u="sng" dirty="0" err="1" smtClean="0"/>
              <a:t>Inisialisasi</a:t>
            </a:r>
            <a:r>
              <a:rPr lang="en-US" u="sng" dirty="0" smtClean="0"/>
              <a:t> String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40840"/>
            <a:ext cx="8938260" cy="51816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string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diberi</a:t>
            </a:r>
            <a:r>
              <a:rPr lang="en-US" sz="3400" dirty="0" smtClean="0"/>
              <a:t> </a:t>
            </a:r>
            <a:r>
              <a:rPr lang="en-US" sz="3400" dirty="0" err="1" smtClean="0"/>
              <a:t>nilai</a:t>
            </a:r>
            <a:r>
              <a:rPr lang="en-US" sz="3400" dirty="0" smtClean="0"/>
              <a:t> </a:t>
            </a:r>
            <a:r>
              <a:rPr lang="en-US" sz="3400" dirty="0" err="1" smtClean="0"/>
              <a:t>awal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halnya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lain.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karena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string </a:t>
            </a:r>
            <a:r>
              <a:rPr lang="en-US" sz="3400" dirty="0" err="1" smtClean="0"/>
              <a:t>sebenarnya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jenis</a:t>
            </a:r>
            <a:r>
              <a:rPr lang="en-US" sz="3400" dirty="0" smtClean="0"/>
              <a:t> </a:t>
            </a:r>
            <a:r>
              <a:rPr lang="en-US" sz="3400" dirty="0" err="1" smtClean="0"/>
              <a:t>khusus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array,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inisialisasinya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berupa</a:t>
            </a:r>
            <a:r>
              <a:rPr lang="en-US" sz="3400" dirty="0" smtClean="0"/>
              <a:t> </a:t>
            </a:r>
            <a:r>
              <a:rPr lang="en-US" sz="3400" dirty="0" err="1" smtClean="0"/>
              <a:t>sbb</a:t>
            </a:r>
            <a:r>
              <a:rPr lang="en-US" sz="34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dirty="0" smtClean="0">
                <a:latin typeface="Consolas" pitchFamily="49" charset="0"/>
              </a:rPr>
              <a:t>char </a:t>
            </a:r>
            <a:r>
              <a:rPr lang="en-US" dirty="0" err="1" smtClean="0">
                <a:latin typeface="Consolas" pitchFamily="49" charset="0"/>
              </a:rPr>
              <a:t>bahasa</a:t>
            </a:r>
            <a:r>
              <a:rPr lang="en-US" dirty="0" smtClean="0">
                <a:latin typeface="Consolas" pitchFamily="49" charset="0"/>
              </a:rPr>
              <a:t>[]={‘C’,’+’,’+’};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disederhanakan</a:t>
            </a:r>
            <a:r>
              <a:rPr lang="en-US" sz="3400" dirty="0" smtClean="0"/>
              <a:t> </a:t>
            </a:r>
            <a:r>
              <a:rPr lang="en-US" sz="3400" dirty="0" err="1" smtClean="0"/>
              <a:t>menjadi</a:t>
            </a:r>
            <a:r>
              <a:rPr lang="en-US" sz="34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dirty="0" smtClean="0">
                <a:latin typeface="Consolas" pitchFamily="49" charset="0"/>
              </a:rPr>
              <a:t>char </a:t>
            </a:r>
            <a:r>
              <a:rPr lang="en-US" dirty="0" err="1" smtClean="0">
                <a:latin typeface="Consolas" pitchFamily="49" charset="0"/>
              </a:rPr>
              <a:t>bahasa</a:t>
            </a:r>
            <a:r>
              <a:rPr lang="en-US" dirty="0" smtClean="0">
                <a:latin typeface="Consolas" pitchFamily="49" charset="0"/>
              </a:rPr>
              <a:t>[]= “C++”;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431800"/>
            <a:ext cx="9464040" cy="777240"/>
          </a:xfrm>
        </p:spPr>
        <p:txBody>
          <a:bodyPr>
            <a:normAutofit fontScale="90000"/>
          </a:bodyPr>
          <a:lstStyle/>
          <a:p>
            <a:r>
              <a:rPr lang="en-US" sz="4100" b="1" u="sng" dirty="0" err="1" smtClean="0"/>
              <a:t>Memasukkan</a:t>
            </a:r>
            <a:r>
              <a:rPr lang="en-US" sz="4100" b="1" u="sng" dirty="0" smtClean="0"/>
              <a:t> data string </a:t>
            </a:r>
            <a:r>
              <a:rPr lang="en-US" sz="4100" b="1" u="sng" dirty="0" err="1" smtClean="0"/>
              <a:t>pada</a:t>
            </a:r>
            <a:r>
              <a:rPr lang="en-US" sz="4100" b="1" u="sng" dirty="0" smtClean="0"/>
              <a:t> Keyboard</a:t>
            </a:r>
            <a:endParaRPr lang="en-US" sz="4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554480"/>
            <a:ext cx="9639300" cy="6217920"/>
          </a:xfrm>
        </p:spPr>
        <p:txBody>
          <a:bodyPr>
            <a:normAutofit fontScale="85000" lnSpcReduction="10000"/>
          </a:bodyPr>
          <a:lstStyle/>
          <a:p>
            <a:r>
              <a:rPr lang="en-US" sz="3400" dirty="0" err="1" smtClean="0"/>
              <a:t>Setelah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string </a:t>
            </a:r>
            <a:r>
              <a:rPr lang="en-US" sz="3400" dirty="0" err="1" smtClean="0"/>
              <a:t>didefinisikan</a:t>
            </a:r>
            <a:r>
              <a:rPr lang="en-US" sz="3400" dirty="0" smtClean="0"/>
              <a:t>, </a:t>
            </a:r>
            <a:r>
              <a:rPr lang="en-US" sz="3400" dirty="0" err="1" smtClean="0"/>
              <a:t>Anda</a:t>
            </a:r>
            <a:r>
              <a:rPr lang="en-US" sz="3400" dirty="0" smtClean="0"/>
              <a:t>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mengisikan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. </a:t>
            </a:r>
            <a:r>
              <a:rPr lang="en-US" sz="3400" dirty="0" err="1" smtClean="0"/>
              <a:t>Pemasukan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ditangani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b="1" dirty="0" err="1" smtClean="0"/>
              <a:t>cin</a:t>
            </a:r>
            <a:r>
              <a:rPr lang="en-US" sz="3400" dirty="0" smtClean="0"/>
              <a:t>.</a:t>
            </a:r>
          </a:p>
          <a:p>
            <a:r>
              <a:rPr lang="en-US" sz="3400" dirty="0" err="1" smtClean="0"/>
              <a:t>Contoh</a:t>
            </a:r>
            <a:r>
              <a:rPr lang="en-US" sz="3400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#include&lt;</a:t>
            </a:r>
            <a:r>
              <a:rPr lang="en-US" sz="3200" b="1" dirty="0" err="1" smtClean="0">
                <a:latin typeface="Consolas" pitchFamily="49" charset="0"/>
              </a:rPr>
              <a:t>iostream.h</a:t>
            </a:r>
            <a:r>
              <a:rPr lang="en-US" sz="3200" b="1" dirty="0" smtClean="0">
                <a:latin typeface="Consolas" pitchFamily="49" charset="0"/>
              </a:rPr>
              <a:t>&gt;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#include&lt;</a:t>
            </a:r>
            <a:r>
              <a:rPr lang="en-US" sz="3200" b="1" dirty="0" err="1" smtClean="0">
                <a:latin typeface="Consolas" pitchFamily="49" charset="0"/>
              </a:rPr>
              <a:t>conio.h</a:t>
            </a:r>
            <a:r>
              <a:rPr lang="en-US" sz="3200" b="1" dirty="0" smtClean="0">
                <a:latin typeface="Consolas" pitchFamily="49" charset="0"/>
              </a:rPr>
              <a:t>&gt;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void main()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{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	char </a:t>
            </a:r>
            <a:r>
              <a:rPr lang="en-US" sz="3200" b="1" dirty="0" err="1" smtClean="0">
                <a:latin typeface="Consolas" pitchFamily="49" charset="0"/>
              </a:rPr>
              <a:t>teks</a:t>
            </a:r>
            <a:r>
              <a:rPr lang="en-US" sz="3200" b="1" dirty="0" smtClean="0">
                <a:latin typeface="Consolas" pitchFamily="49" charset="0"/>
              </a:rPr>
              <a:t>[13];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clrscr</a:t>
            </a:r>
            <a:r>
              <a:rPr lang="en-US" sz="3200" b="1" dirty="0" smtClean="0">
                <a:latin typeface="Consolas" pitchFamily="49" charset="0"/>
              </a:rPr>
              <a:t>();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cout</a:t>
            </a:r>
            <a:r>
              <a:rPr lang="en-US" sz="3200" b="1" dirty="0" smtClean="0">
                <a:latin typeface="Consolas" pitchFamily="49" charset="0"/>
              </a:rPr>
              <a:t>&lt;&lt;"</a:t>
            </a:r>
            <a:r>
              <a:rPr lang="en-US" sz="3200" b="1" dirty="0" err="1" smtClean="0">
                <a:latin typeface="Consolas" pitchFamily="49" charset="0"/>
              </a:rPr>
              <a:t>Masukkan</a:t>
            </a:r>
            <a:r>
              <a:rPr lang="en-US" sz="3200" b="1" dirty="0" smtClean="0">
                <a:latin typeface="Consolas" pitchFamily="49" charset="0"/>
              </a:rPr>
              <a:t> </a:t>
            </a:r>
            <a:r>
              <a:rPr lang="en-US" sz="3200" b="1" dirty="0" err="1" smtClean="0">
                <a:latin typeface="Consolas" pitchFamily="49" charset="0"/>
              </a:rPr>
              <a:t>sebuah</a:t>
            </a:r>
            <a:r>
              <a:rPr lang="en-US" sz="3200" b="1" dirty="0" smtClean="0">
                <a:latin typeface="Consolas" pitchFamily="49" charset="0"/>
              </a:rPr>
              <a:t> </a:t>
            </a:r>
            <a:r>
              <a:rPr lang="en-US" sz="3200" b="1" dirty="0" err="1" smtClean="0">
                <a:latin typeface="Consolas" pitchFamily="49" charset="0"/>
              </a:rPr>
              <a:t>kata</a:t>
            </a:r>
            <a:r>
              <a:rPr lang="en-US" sz="3200" b="1" dirty="0" smtClean="0">
                <a:latin typeface="Consolas" pitchFamily="49" charset="0"/>
              </a:rPr>
              <a:t>"&lt;&lt;</a:t>
            </a:r>
            <a:r>
              <a:rPr lang="en-US" sz="3200" b="1" dirty="0" err="1" smtClean="0">
                <a:latin typeface="Consolas" pitchFamily="49" charset="0"/>
              </a:rPr>
              <a:t>endl</a:t>
            </a:r>
            <a:r>
              <a:rPr lang="en-US" sz="32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cin</a:t>
            </a:r>
            <a:r>
              <a:rPr lang="en-US" sz="3200" b="1" dirty="0" smtClean="0">
                <a:latin typeface="Consolas" pitchFamily="49" charset="0"/>
              </a:rPr>
              <a:t>&gt;&gt;</a:t>
            </a:r>
            <a:r>
              <a:rPr lang="en-US" sz="3200" b="1" dirty="0" err="1" smtClean="0">
                <a:latin typeface="Consolas" pitchFamily="49" charset="0"/>
              </a:rPr>
              <a:t>teks</a:t>
            </a:r>
            <a:r>
              <a:rPr lang="en-US" sz="32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cout</a:t>
            </a:r>
            <a:r>
              <a:rPr lang="en-US" sz="3200" b="1" dirty="0" smtClean="0">
                <a:latin typeface="Consolas" pitchFamily="49" charset="0"/>
              </a:rPr>
              <a:t>&lt;&lt;"yang </a:t>
            </a:r>
            <a:r>
              <a:rPr lang="en-US" sz="3200" b="1" dirty="0" err="1" smtClean="0">
                <a:latin typeface="Consolas" pitchFamily="49" charset="0"/>
              </a:rPr>
              <a:t>anda</a:t>
            </a:r>
            <a:r>
              <a:rPr lang="en-US" sz="3200" b="1" dirty="0" smtClean="0">
                <a:latin typeface="Consolas" pitchFamily="49" charset="0"/>
              </a:rPr>
              <a:t> </a:t>
            </a:r>
            <a:r>
              <a:rPr lang="en-US" sz="3200" b="1" dirty="0" err="1" smtClean="0">
                <a:latin typeface="Consolas" pitchFamily="49" charset="0"/>
              </a:rPr>
              <a:t>masukkan</a:t>
            </a:r>
            <a:r>
              <a:rPr lang="en-US" sz="3200" b="1" dirty="0" smtClean="0">
                <a:latin typeface="Consolas" pitchFamily="49" charset="0"/>
              </a:rPr>
              <a:t>:"&lt;&lt;</a:t>
            </a:r>
            <a:r>
              <a:rPr lang="en-US" sz="3200" b="1" dirty="0" err="1" smtClean="0">
                <a:latin typeface="Consolas" pitchFamily="49" charset="0"/>
              </a:rPr>
              <a:t>teks</a:t>
            </a:r>
            <a:r>
              <a:rPr lang="en-US" sz="3200" b="1" dirty="0" smtClean="0">
                <a:latin typeface="Consolas" pitchFamily="49" charset="0"/>
              </a:rPr>
              <a:t>&lt;&lt;</a:t>
            </a:r>
            <a:r>
              <a:rPr lang="en-US" sz="3200" b="1" dirty="0" err="1" smtClean="0">
                <a:latin typeface="Consolas" pitchFamily="49" charset="0"/>
              </a:rPr>
              <a:t>endl</a:t>
            </a:r>
            <a:r>
              <a:rPr lang="en-US" sz="32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32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31800"/>
            <a:ext cx="9464040" cy="1002136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410" y="1640840"/>
            <a:ext cx="9376410" cy="51816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Ternyata</a:t>
            </a:r>
            <a:r>
              <a:rPr lang="en-US" sz="3700" dirty="0" smtClean="0"/>
              <a:t> </a:t>
            </a:r>
            <a:r>
              <a:rPr lang="en-US" sz="3700" dirty="0" err="1" smtClean="0"/>
              <a:t>karakter-karakter</a:t>
            </a:r>
            <a:r>
              <a:rPr lang="en-US" sz="3700" dirty="0" smtClean="0"/>
              <a:t> yang </a:t>
            </a:r>
            <a:r>
              <a:rPr lang="en-US" sz="3700" dirty="0" err="1" smtClean="0"/>
              <a:t>terletak</a:t>
            </a:r>
            <a:r>
              <a:rPr lang="en-US" sz="3700" dirty="0" smtClean="0"/>
              <a:t> </a:t>
            </a:r>
            <a:r>
              <a:rPr lang="en-US" sz="3700" dirty="0" err="1" smtClean="0"/>
              <a:t>sesudah</a:t>
            </a:r>
            <a:r>
              <a:rPr lang="en-US" sz="3700" dirty="0" smtClean="0"/>
              <a:t> </a:t>
            </a:r>
            <a:r>
              <a:rPr lang="en-US" sz="3700" dirty="0" err="1" smtClean="0"/>
              <a:t>spasi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bisa</a:t>
            </a:r>
            <a:r>
              <a:rPr lang="en-US" sz="3700" dirty="0" smtClean="0"/>
              <a:t> </a:t>
            </a:r>
            <a:r>
              <a:rPr lang="en-US" sz="3700" dirty="0" err="1" smtClean="0"/>
              <a:t>ditampung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teks</a:t>
            </a:r>
            <a:r>
              <a:rPr lang="en-US" sz="3700" dirty="0" smtClean="0"/>
              <a:t>.</a:t>
            </a:r>
          </a:p>
          <a:p>
            <a:r>
              <a:rPr lang="en-US" sz="3700" dirty="0" err="1" smtClean="0"/>
              <a:t>Disebabkan</a:t>
            </a:r>
            <a:r>
              <a:rPr lang="en-US" sz="3700" dirty="0" smtClean="0"/>
              <a:t> operator &lt;&lt;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cin</a:t>
            </a:r>
            <a:r>
              <a:rPr lang="en-US" sz="3700" dirty="0" smtClean="0"/>
              <a:t> </a:t>
            </a:r>
            <a:r>
              <a:rPr lang="en-US" sz="3700" dirty="0" err="1" smtClean="0"/>
              <a:t>hanya</a:t>
            </a:r>
            <a:r>
              <a:rPr lang="en-US" sz="3700" dirty="0" smtClean="0"/>
              <a:t> </a:t>
            </a:r>
            <a:r>
              <a:rPr lang="en-US" sz="3700" dirty="0" err="1" smtClean="0"/>
              <a:t>bisa</a:t>
            </a:r>
            <a:r>
              <a:rPr lang="en-US" sz="3700" dirty="0" smtClean="0"/>
              <a:t> </a:t>
            </a:r>
            <a:r>
              <a:rPr lang="en-US" sz="3700" dirty="0" err="1" smtClean="0"/>
              <a:t>membaca</a:t>
            </a:r>
            <a:r>
              <a:rPr lang="en-US" sz="3700" dirty="0" smtClean="0"/>
              <a:t> </a:t>
            </a:r>
            <a:r>
              <a:rPr lang="en-US" sz="3700" dirty="0" err="1" smtClean="0"/>
              <a:t>masukan</a:t>
            </a:r>
            <a:r>
              <a:rPr lang="en-US" sz="3700" dirty="0" smtClean="0"/>
              <a:t> </a:t>
            </a:r>
            <a:r>
              <a:rPr lang="en-US" sz="3700" dirty="0" err="1" smtClean="0"/>
              <a:t>hingga</a:t>
            </a:r>
            <a:r>
              <a:rPr lang="en-US" sz="3700" dirty="0" smtClean="0"/>
              <a:t> </a:t>
            </a:r>
            <a:r>
              <a:rPr lang="en-US" sz="3700" dirty="0" err="1" smtClean="0"/>
              <a:t>terdapat</a:t>
            </a:r>
            <a:r>
              <a:rPr lang="en-US" sz="3700" dirty="0" smtClean="0"/>
              <a:t> </a:t>
            </a:r>
            <a:r>
              <a:rPr lang="en-US" sz="3700" dirty="0" err="1" smtClean="0"/>
              <a:t>spasi</a:t>
            </a:r>
            <a:r>
              <a:rPr lang="en-US" sz="3700" dirty="0" smtClean="0"/>
              <a:t> </a:t>
            </a:r>
            <a:r>
              <a:rPr lang="en-US" sz="3700" dirty="0" err="1" smtClean="0"/>
              <a:t>atau</a:t>
            </a:r>
            <a:r>
              <a:rPr lang="en-US" sz="3700" dirty="0" smtClean="0"/>
              <a:t> enter.</a:t>
            </a:r>
          </a:p>
          <a:p>
            <a:r>
              <a:rPr lang="en-US" sz="3700" dirty="0" err="1" smtClean="0"/>
              <a:t>Bagaimana</a:t>
            </a:r>
            <a:r>
              <a:rPr lang="en-US" sz="3700" dirty="0" smtClean="0"/>
              <a:t> </a:t>
            </a:r>
            <a:r>
              <a:rPr lang="en-US" sz="3700" dirty="0" err="1" smtClean="0"/>
              <a:t>cara</a:t>
            </a:r>
            <a:r>
              <a:rPr lang="en-US" sz="3700" dirty="0" smtClean="0"/>
              <a:t> agar </a:t>
            </a:r>
            <a:r>
              <a:rPr lang="en-US" sz="3700" dirty="0" err="1" smtClean="0"/>
              <a:t>spasi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terbaca</a:t>
            </a:r>
            <a:r>
              <a:rPr lang="en-US" sz="3700" dirty="0" smtClean="0"/>
              <a:t>??</a:t>
            </a:r>
          </a:p>
          <a:p>
            <a:pPr>
              <a:buNone/>
            </a:pPr>
            <a:r>
              <a:rPr lang="en-US" sz="3700" dirty="0" smtClean="0"/>
              <a:t>	</a:t>
            </a:r>
            <a:endParaRPr lang="en-US" sz="3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518160"/>
            <a:ext cx="9551670" cy="6908800"/>
          </a:xfrm>
        </p:spPr>
        <p:txBody>
          <a:bodyPr>
            <a:normAutofit/>
          </a:bodyPr>
          <a:lstStyle/>
          <a:p>
            <a:pPr>
              <a:lnSpc>
                <a:spcPts val="3428"/>
              </a:lnSpc>
              <a:spcBef>
                <a:spcPts val="0"/>
              </a:spcBef>
            </a:pP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b="1" dirty="0" smtClean="0"/>
              <a:t>get()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cin</a:t>
            </a:r>
            <a:r>
              <a:rPr lang="en-US" sz="3200" dirty="0" smtClean="0"/>
              <a:t> (</a:t>
            </a:r>
            <a:r>
              <a:rPr lang="en-US" sz="3200" b="1" dirty="0" err="1" smtClean="0"/>
              <a:t>cin.get</a:t>
            </a:r>
            <a:r>
              <a:rPr lang="en-US" sz="3200" b="1" dirty="0" smtClean="0"/>
              <a:t>()</a:t>
            </a:r>
            <a:r>
              <a:rPr lang="en-US" sz="3200" dirty="0" smtClean="0"/>
              <a:t>)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keperluan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.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lnSpc>
                <a:spcPts val="3428"/>
              </a:lnSpc>
              <a:spcBef>
                <a:spcPts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>
              <a:lnSpc>
                <a:spcPts val="2971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#include&lt;</a:t>
            </a:r>
            <a:r>
              <a:rPr lang="en-US" b="1" dirty="0" err="1" smtClean="0">
                <a:latin typeface="Consolas" pitchFamily="49" charset="0"/>
              </a:rPr>
              <a:t>iostream.h</a:t>
            </a:r>
            <a:r>
              <a:rPr lang="en-US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#include&lt;</a:t>
            </a:r>
            <a:r>
              <a:rPr lang="en-US" b="1" dirty="0" err="1" smtClean="0">
                <a:latin typeface="Consolas" pitchFamily="49" charset="0"/>
              </a:rPr>
              <a:t>conio.h</a:t>
            </a:r>
            <a:r>
              <a:rPr lang="en-US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void main()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	char </a:t>
            </a:r>
            <a:r>
              <a:rPr lang="en-US" b="1" dirty="0" err="1" smtClean="0">
                <a:latin typeface="Consolas" pitchFamily="49" charset="0"/>
              </a:rPr>
              <a:t>teks</a:t>
            </a:r>
            <a:r>
              <a:rPr lang="en-US" b="1" dirty="0" smtClean="0">
                <a:latin typeface="Consolas" pitchFamily="49" charset="0"/>
              </a:rPr>
              <a:t>[13];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clrscr</a:t>
            </a:r>
            <a:r>
              <a:rPr lang="en-US" b="1" dirty="0" smtClean="0">
                <a:latin typeface="Consolas" pitchFamily="49" charset="0"/>
              </a:rPr>
              <a:t>();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cout</a:t>
            </a:r>
            <a:r>
              <a:rPr lang="en-US" b="1" dirty="0" smtClean="0">
                <a:latin typeface="Consolas" pitchFamily="49" charset="0"/>
              </a:rPr>
              <a:t>&lt;&lt;"</a:t>
            </a:r>
            <a:r>
              <a:rPr lang="en-US" b="1" dirty="0" err="1" smtClean="0">
                <a:latin typeface="Consolas" pitchFamily="49" charset="0"/>
              </a:rPr>
              <a:t>Masukkan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sebuah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kata</a:t>
            </a:r>
            <a:r>
              <a:rPr lang="en-US" b="1" dirty="0" smtClean="0">
                <a:latin typeface="Consolas" pitchFamily="49" charset="0"/>
              </a:rPr>
              <a:t>"&lt;&lt;</a:t>
            </a:r>
            <a:r>
              <a:rPr lang="en-US" b="1" dirty="0" err="1" smtClean="0">
                <a:latin typeface="Consolas" pitchFamily="49" charset="0"/>
              </a:rPr>
              <a:t>endl</a:t>
            </a:r>
            <a:r>
              <a:rPr lang="en-US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cin.get</a:t>
            </a:r>
            <a:r>
              <a:rPr lang="en-US" b="1" dirty="0" smtClean="0">
                <a:latin typeface="Consolas" pitchFamily="49" charset="0"/>
              </a:rPr>
              <a:t>(teks,13);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cout</a:t>
            </a:r>
            <a:r>
              <a:rPr lang="en-US" b="1" dirty="0" smtClean="0">
                <a:latin typeface="Consolas" pitchFamily="49" charset="0"/>
              </a:rPr>
              <a:t>&lt;&lt;"yang </a:t>
            </a:r>
            <a:r>
              <a:rPr lang="en-US" b="1" dirty="0" err="1" smtClean="0">
                <a:latin typeface="Consolas" pitchFamily="49" charset="0"/>
              </a:rPr>
              <a:t>anda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masukkan</a:t>
            </a:r>
            <a:r>
              <a:rPr lang="en-US" b="1" dirty="0" smtClean="0">
                <a:latin typeface="Consolas" pitchFamily="49" charset="0"/>
              </a:rPr>
              <a:t>:"&lt;&lt;</a:t>
            </a:r>
            <a:r>
              <a:rPr lang="en-US" b="1" dirty="0" err="1" smtClean="0">
                <a:latin typeface="Consolas" pitchFamily="49" charset="0"/>
              </a:rPr>
              <a:t>teks</a:t>
            </a:r>
            <a:r>
              <a:rPr lang="en-US" b="1" dirty="0" smtClean="0">
                <a:latin typeface="Consolas" pitchFamily="49" charset="0"/>
              </a:rPr>
              <a:t>&lt;&lt;</a:t>
            </a:r>
            <a:r>
              <a:rPr lang="en-US" b="1" dirty="0" err="1" smtClean="0">
                <a:latin typeface="Consolas" pitchFamily="49" charset="0"/>
              </a:rPr>
              <a:t>endl</a:t>
            </a:r>
            <a:r>
              <a:rPr lang="en-US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2971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</a:rPr>
              <a:t>}</a:t>
            </a:r>
            <a:endParaRPr lang="en-US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59080"/>
            <a:ext cx="9639300" cy="863600"/>
          </a:xfrm>
        </p:spPr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156864"/>
            <a:ext cx="9639300" cy="5838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>
                <a:latin typeface="Consolas" pitchFamily="49" charset="0"/>
              </a:rPr>
              <a:t>cin.get</a:t>
            </a:r>
            <a:r>
              <a:rPr lang="en-US" sz="3200" b="1" dirty="0" smtClean="0">
                <a:latin typeface="Consolas" pitchFamily="49" charset="0"/>
              </a:rPr>
              <a:t>(teks,13);</a:t>
            </a:r>
          </a:p>
          <a:p>
            <a:pPr>
              <a:buNone/>
            </a:pPr>
            <a:endParaRPr lang="en-US" sz="3200" dirty="0" smtClean="0">
              <a:latin typeface="Consolas" pitchFamily="49" charset="0"/>
            </a:endParaRPr>
          </a:p>
          <a:p>
            <a:r>
              <a:rPr lang="en-US" sz="3400" dirty="0" err="1" smtClean="0"/>
              <a:t>Argumen</a:t>
            </a:r>
            <a:r>
              <a:rPr lang="en-US" sz="3400" dirty="0" smtClean="0"/>
              <a:t> </a:t>
            </a:r>
            <a:r>
              <a:rPr lang="en-US" sz="3400" dirty="0" err="1" smtClean="0"/>
              <a:t>kedua</a:t>
            </a:r>
            <a:r>
              <a:rPr lang="en-US" sz="3400" dirty="0" smtClean="0"/>
              <a:t> </a:t>
            </a:r>
            <a:r>
              <a:rPr lang="en-US" sz="3400" dirty="0" err="1" smtClean="0"/>
              <a:t>yaitu</a:t>
            </a:r>
            <a:r>
              <a:rPr lang="en-US" sz="3400" dirty="0" smtClean="0"/>
              <a:t> 13 </a:t>
            </a:r>
            <a:r>
              <a:rPr lang="en-US" sz="3400" dirty="0" err="1" smtClean="0"/>
              <a:t>menyatakan</a:t>
            </a:r>
            <a:r>
              <a:rPr lang="en-US" sz="3400" dirty="0" smtClean="0"/>
              <a:t> </a:t>
            </a:r>
            <a:r>
              <a:rPr lang="en-US" sz="3400" dirty="0" err="1" smtClean="0"/>
              <a:t>jumlah</a:t>
            </a:r>
            <a:r>
              <a:rPr lang="en-US" sz="3400" dirty="0" smtClean="0"/>
              <a:t> </a:t>
            </a:r>
            <a:r>
              <a:rPr lang="en-US" sz="3400" dirty="0" err="1" smtClean="0"/>
              <a:t>maksimal</a:t>
            </a:r>
            <a:r>
              <a:rPr lang="en-US" sz="3400" dirty="0" smtClean="0"/>
              <a:t> </a:t>
            </a:r>
            <a:r>
              <a:rPr lang="en-US" sz="3400" dirty="0" err="1" smtClean="0"/>
              <a:t>karakter</a:t>
            </a:r>
            <a:r>
              <a:rPr lang="en-US" sz="3400" dirty="0" smtClean="0"/>
              <a:t> yang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diterima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teks</a:t>
            </a:r>
            <a:endParaRPr lang="en-US" sz="3400" dirty="0" smtClean="0"/>
          </a:p>
          <a:p>
            <a:r>
              <a:rPr lang="en-US" sz="3400" dirty="0" smtClean="0"/>
              <a:t>Parameter </a:t>
            </a:r>
            <a:r>
              <a:rPr lang="en-US" sz="3400" dirty="0" err="1" smtClean="0"/>
              <a:t>kedua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anggota</a:t>
            </a:r>
            <a:r>
              <a:rPr lang="en-US" sz="3400" dirty="0" smtClean="0"/>
              <a:t> </a:t>
            </a:r>
            <a:r>
              <a:rPr lang="en-US" sz="3400" b="1" dirty="0" smtClean="0"/>
              <a:t>get()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diisi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nilai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melebihi</a:t>
            </a:r>
            <a:r>
              <a:rPr lang="en-US" sz="3400" dirty="0" smtClean="0"/>
              <a:t> </a:t>
            </a:r>
            <a:r>
              <a:rPr lang="en-US" sz="3400" dirty="0" err="1" smtClean="0"/>
              <a:t>ukuran</a:t>
            </a:r>
            <a:r>
              <a:rPr lang="en-US" sz="3400" dirty="0" smtClean="0"/>
              <a:t> array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argumen</a:t>
            </a:r>
            <a:r>
              <a:rPr lang="en-US" sz="3400" dirty="0" smtClean="0"/>
              <a:t> </a:t>
            </a:r>
            <a:r>
              <a:rPr lang="en-US" sz="3400" dirty="0" err="1" smtClean="0"/>
              <a:t>pertama</a:t>
            </a:r>
            <a:r>
              <a:rPr lang="en-US" sz="3400" dirty="0" smtClean="0"/>
              <a:t>, </a:t>
            </a:r>
            <a:r>
              <a:rPr lang="en-US" sz="3400" dirty="0" err="1" smtClean="0"/>
              <a:t>sebab</a:t>
            </a:r>
            <a:r>
              <a:rPr lang="en-US" sz="3400" dirty="0" smtClean="0"/>
              <a:t>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menimbulkan</a:t>
            </a:r>
            <a:r>
              <a:rPr lang="en-US" sz="3400" dirty="0" smtClean="0"/>
              <a:t> </a:t>
            </a:r>
            <a:r>
              <a:rPr lang="en-US" sz="3400" dirty="0" err="1" smtClean="0"/>
              <a:t>terubahnya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yang </a:t>
            </a:r>
            <a:r>
              <a:rPr lang="en-US" sz="3400" dirty="0" err="1" smtClean="0"/>
              <a:t>terletak</a:t>
            </a:r>
            <a:r>
              <a:rPr lang="en-US" sz="3400" dirty="0" smtClean="0"/>
              <a:t> </a:t>
            </a:r>
            <a:r>
              <a:rPr lang="en-US" sz="3400" dirty="0" err="1" smtClean="0"/>
              <a:t>sesudah</a:t>
            </a:r>
            <a:r>
              <a:rPr lang="en-US" sz="3400" dirty="0" smtClean="0"/>
              <a:t> array, </a:t>
            </a:r>
            <a:r>
              <a:rPr lang="en-US" sz="3400" dirty="0" err="1" smtClean="0"/>
              <a:t>tanpa</a:t>
            </a:r>
            <a:r>
              <a:rPr lang="en-US" sz="3400" dirty="0" smtClean="0"/>
              <a:t> </a:t>
            </a:r>
            <a:r>
              <a:rPr lang="en-US" sz="3400" dirty="0" err="1" smtClean="0"/>
              <a:t>sengaja</a:t>
            </a:r>
            <a:r>
              <a:rPr lang="en-US" sz="3400" dirty="0" smtClean="0"/>
              <a:t>.</a:t>
            </a:r>
          </a:p>
          <a:p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masalah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timbul</a:t>
            </a:r>
            <a:r>
              <a:rPr lang="en-US" sz="3400" dirty="0" smtClean="0"/>
              <a:t> </a:t>
            </a:r>
            <a:r>
              <a:rPr lang="en-US" sz="3400" dirty="0" err="1" smtClean="0"/>
              <a:t>kalau</a:t>
            </a:r>
            <a:r>
              <a:rPr lang="en-US" sz="3400" dirty="0" smtClean="0"/>
              <a:t> </a:t>
            </a:r>
            <a:r>
              <a:rPr lang="en-US" sz="3400" dirty="0" err="1" smtClean="0"/>
              <a:t>cin.get</a:t>
            </a:r>
            <a:r>
              <a:rPr lang="en-US" sz="3400" dirty="0" smtClean="0"/>
              <a:t>() </a:t>
            </a:r>
            <a:r>
              <a:rPr lang="en-US" sz="3400" dirty="0" err="1" smtClean="0"/>
              <a:t>digunakan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dua</a:t>
            </a:r>
            <a:r>
              <a:rPr lang="en-US" sz="3400" dirty="0" smtClean="0"/>
              <a:t> kali,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b="1" dirty="0" smtClean="0"/>
              <a:t>get() </a:t>
            </a:r>
            <a:r>
              <a:rPr lang="en-US" sz="3400" dirty="0" err="1" smtClean="0"/>
              <a:t>diganti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getline</a:t>
            </a:r>
            <a:r>
              <a:rPr lang="en-US" sz="3400" b="1" dirty="0" smtClean="0"/>
              <a:t>()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" y="431800"/>
            <a:ext cx="9464040" cy="70815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//* </a:t>
            </a:r>
            <a:r>
              <a:rPr lang="en-US" sz="2300" b="1" dirty="0" err="1" smtClean="0">
                <a:latin typeface="Consolas" pitchFamily="49" charset="0"/>
              </a:rPr>
              <a:t>fungsi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anggota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getline</a:t>
            </a:r>
            <a:endParaRPr lang="en-US" sz="2300" b="1" dirty="0" smtClean="0">
              <a:latin typeface="Consolas" pitchFamily="49" charset="0"/>
            </a:endParaRPr>
          </a:p>
          <a:p>
            <a:pPr lvl="1">
              <a:buNone/>
            </a:pPr>
            <a:endParaRPr lang="en-US" sz="2300" b="1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#include&lt;</a:t>
            </a:r>
            <a:r>
              <a:rPr lang="en-US" sz="2300" b="1" dirty="0" err="1" smtClean="0">
                <a:latin typeface="Consolas" pitchFamily="49" charset="0"/>
              </a:rPr>
              <a:t>iostream.h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#include&lt;</a:t>
            </a:r>
            <a:r>
              <a:rPr lang="en-US" sz="2300" b="1" dirty="0" err="1" smtClean="0">
                <a:latin typeface="Consolas" pitchFamily="49" charset="0"/>
              </a:rPr>
              <a:t>conio.h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void main()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{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char </a:t>
            </a:r>
            <a:r>
              <a:rPr lang="en-US" sz="2300" b="1" dirty="0" err="1" smtClean="0">
                <a:latin typeface="Consolas" pitchFamily="49" charset="0"/>
              </a:rPr>
              <a:t>nama</a:t>
            </a:r>
            <a:r>
              <a:rPr lang="en-US" sz="2300" b="1" dirty="0" smtClean="0">
                <a:latin typeface="Consolas" pitchFamily="49" charset="0"/>
              </a:rPr>
              <a:t>[25];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char </a:t>
            </a:r>
            <a:r>
              <a:rPr lang="en-US" sz="2300" b="1" dirty="0" err="1" smtClean="0">
                <a:latin typeface="Consolas" pitchFamily="49" charset="0"/>
              </a:rPr>
              <a:t>alamat</a:t>
            </a:r>
            <a:r>
              <a:rPr lang="en-US" sz="2300" b="1" dirty="0" smtClean="0">
                <a:latin typeface="Consolas" pitchFamily="49" charset="0"/>
              </a:rPr>
              <a:t>[35];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clrscr</a:t>
            </a:r>
            <a:r>
              <a:rPr lang="en-US" sz="2300" b="1" dirty="0" smtClean="0">
                <a:latin typeface="Consolas" pitchFamily="49" charset="0"/>
              </a:rPr>
              <a:t>();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&lt;&lt;"</a:t>
            </a:r>
            <a:r>
              <a:rPr lang="en-US" sz="2300" b="1" dirty="0" err="1" smtClean="0">
                <a:latin typeface="Consolas" pitchFamily="49" charset="0"/>
              </a:rPr>
              <a:t>Nama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Anda</a:t>
            </a:r>
            <a:r>
              <a:rPr lang="en-US" sz="2300" b="1" dirty="0" smtClean="0">
                <a:latin typeface="Consolas" pitchFamily="49" charset="0"/>
              </a:rPr>
              <a:t>	:";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cin.getline</a:t>
            </a:r>
            <a:r>
              <a:rPr lang="en-US" sz="2300" b="1" dirty="0" smtClean="0">
                <a:latin typeface="Consolas" pitchFamily="49" charset="0"/>
              </a:rPr>
              <a:t>(</a:t>
            </a:r>
            <a:r>
              <a:rPr lang="en-US" sz="2300" b="1" dirty="0" err="1" smtClean="0">
                <a:latin typeface="Consolas" pitchFamily="49" charset="0"/>
              </a:rPr>
              <a:t>nama,sizeof</a:t>
            </a:r>
            <a:r>
              <a:rPr lang="en-US" sz="2300" b="1" dirty="0" smtClean="0">
                <a:latin typeface="Consolas" pitchFamily="49" charset="0"/>
              </a:rPr>
              <a:t>(</a:t>
            </a:r>
            <a:r>
              <a:rPr lang="en-US" sz="2300" b="1" dirty="0" err="1" smtClean="0">
                <a:latin typeface="Consolas" pitchFamily="49" charset="0"/>
              </a:rPr>
              <a:t>nama</a:t>
            </a:r>
            <a:r>
              <a:rPr lang="en-US" sz="2300" b="1" dirty="0" smtClean="0">
                <a:latin typeface="Consolas" pitchFamily="49" charset="0"/>
              </a:rPr>
              <a:t>));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&lt;&lt;"</a:t>
            </a:r>
            <a:r>
              <a:rPr lang="en-US" sz="2300" b="1" dirty="0" err="1" smtClean="0">
                <a:latin typeface="Consolas" pitchFamily="49" charset="0"/>
              </a:rPr>
              <a:t>Alamat</a:t>
            </a:r>
            <a:r>
              <a:rPr lang="en-US" sz="2300" b="1" dirty="0" smtClean="0">
                <a:latin typeface="Consolas" pitchFamily="49" charset="0"/>
              </a:rPr>
              <a:t>	:"</a:t>
            </a:r>
            <a:r>
              <a:rPr lang="en-US" sz="2300" b="1" dirty="0" smtClean="0">
                <a:solidFill>
                  <a:srgbClr val="FF0000"/>
                </a:solidFill>
                <a:latin typeface="Consolas" pitchFamily="49" charset="0"/>
              </a:rPr>
              <a:t>&lt;&lt;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</a:rPr>
              <a:t>alamat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cin.getline</a:t>
            </a:r>
            <a:r>
              <a:rPr lang="en-US" sz="2300" b="1" dirty="0" smtClean="0">
                <a:latin typeface="Consolas" pitchFamily="49" charset="0"/>
              </a:rPr>
              <a:t>(</a:t>
            </a:r>
            <a:r>
              <a:rPr lang="en-US" sz="2300" b="1" dirty="0" err="1" smtClean="0">
                <a:latin typeface="Consolas" pitchFamily="49" charset="0"/>
              </a:rPr>
              <a:t>alamat,sizeof</a:t>
            </a:r>
            <a:r>
              <a:rPr lang="en-US" sz="2300" b="1" dirty="0" smtClean="0">
                <a:latin typeface="Consolas" pitchFamily="49" charset="0"/>
              </a:rPr>
              <a:t>(</a:t>
            </a:r>
            <a:r>
              <a:rPr lang="en-US" sz="2300" b="1" dirty="0" err="1" smtClean="0">
                <a:latin typeface="Consolas" pitchFamily="49" charset="0"/>
              </a:rPr>
              <a:t>alamat</a:t>
            </a:r>
            <a:r>
              <a:rPr lang="en-US" sz="2300" b="1" dirty="0" smtClean="0">
                <a:latin typeface="Consolas" pitchFamily="49" charset="0"/>
              </a:rPr>
              <a:t>));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&lt;&lt;"NAMA	="&lt;&lt;</a:t>
            </a:r>
            <a:r>
              <a:rPr lang="en-US" sz="2300" b="1" dirty="0" err="1" smtClean="0">
                <a:latin typeface="Consolas" pitchFamily="49" charset="0"/>
              </a:rPr>
              <a:t>nama</a:t>
            </a:r>
            <a:r>
              <a:rPr lang="en-US" sz="2300" b="1" dirty="0" smtClean="0">
                <a:latin typeface="Consolas" pitchFamily="49" charset="0"/>
              </a:rPr>
              <a:t>&lt;&lt;</a:t>
            </a:r>
            <a:r>
              <a:rPr lang="en-US" sz="2300" b="1" dirty="0" err="1" smtClean="0">
                <a:latin typeface="Consolas" pitchFamily="49" charset="0"/>
              </a:rPr>
              <a:t>endl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&lt;&lt;"ALAMAT	="&lt;&lt;</a:t>
            </a:r>
            <a:r>
              <a:rPr lang="en-US" sz="2300" b="1" dirty="0" err="1" smtClean="0">
                <a:latin typeface="Consolas" pitchFamily="49" charset="0"/>
              </a:rPr>
              <a:t>alamat</a:t>
            </a:r>
            <a:r>
              <a:rPr lang="en-US" sz="2300" b="1" dirty="0" smtClean="0">
                <a:latin typeface="Consolas" pitchFamily="49" charset="0"/>
              </a:rPr>
              <a:t>&lt;&lt;</a:t>
            </a:r>
            <a:r>
              <a:rPr lang="en-US" sz="2300" b="1" dirty="0" err="1" smtClean="0">
                <a:latin typeface="Consolas" pitchFamily="49" charset="0"/>
              </a:rPr>
              <a:t>endl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r>
              <a:rPr lang="en-US" sz="2300" b="1" dirty="0" smtClean="0">
                <a:latin typeface="Consolas" pitchFamily="49" charset="0"/>
              </a:rPr>
              <a:t>}</a:t>
            </a:r>
            <a:endParaRPr lang="en-US" sz="2300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805</TotalTime>
  <Words>467</Words>
  <Application>Microsoft Office PowerPoint</Application>
  <PresentationFormat>Custom</PresentationFormat>
  <Paragraphs>115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7. String</vt:lpstr>
      <vt:lpstr>pengertian</vt:lpstr>
      <vt:lpstr>Konstanta String</vt:lpstr>
      <vt:lpstr>Inisialisasi String</vt:lpstr>
      <vt:lpstr>Memasukkan data string pada Keyboard</vt:lpstr>
      <vt:lpstr>Apa yang terjadi??</vt:lpstr>
      <vt:lpstr>Slide 7</vt:lpstr>
      <vt:lpstr>Penjelasan..</vt:lpstr>
      <vt:lpstr>Slide 9</vt:lpstr>
      <vt:lpstr>Membaca sejumlah baris</vt:lpstr>
      <vt:lpstr>Contoh:</vt:lpstr>
      <vt:lpstr>Perintah-perintah untuk string</vt:lpstr>
      <vt:lpstr>Tugas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nia</dc:creator>
  <cp:lastModifiedBy>HP Mini</cp:lastModifiedBy>
  <cp:revision>14</cp:revision>
  <dcterms:created xsi:type="dcterms:W3CDTF">2008-11-14T09:10:04Z</dcterms:created>
  <dcterms:modified xsi:type="dcterms:W3CDTF">2010-10-18T15:22:50Z</dcterms:modified>
</cp:coreProperties>
</file>