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96FB-8D04-49EC-BB2A-B961DA1BAC2C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D39B-E739-40D1-B16C-6216CB557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96FB-8D04-49EC-BB2A-B961DA1BAC2C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D39B-E739-40D1-B16C-6216CB557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96FB-8D04-49EC-BB2A-B961DA1BAC2C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D39B-E739-40D1-B16C-6216CB557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96FB-8D04-49EC-BB2A-B961DA1BAC2C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D39B-E739-40D1-B16C-6216CB557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96FB-8D04-49EC-BB2A-B961DA1BAC2C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D39B-E739-40D1-B16C-6216CB557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96FB-8D04-49EC-BB2A-B961DA1BAC2C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D39B-E739-40D1-B16C-6216CB557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96FB-8D04-49EC-BB2A-B961DA1BAC2C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D39B-E739-40D1-B16C-6216CB557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96FB-8D04-49EC-BB2A-B961DA1BAC2C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D39B-E739-40D1-B16C-6216CB557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96FB-8D04-49EC-BB2A-B961DA1BAC2C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D39B-E739-40D1-B16C-6216CB557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96FB-8D04-49EC-BB2A-B961DA1BAC2C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D39B-E739-40D1-B16C-6216CB557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96FB-8D04-49EC-BB2A-B961DA1BAC2C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35D39B-E739-40D1-B16C-6216CB5574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FD96FB-8D04-49EC-BB2A-B961DA1BAC2C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35D39B-E739-40D1-B16C-6216CB55740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Signifikansi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Asia Tenggara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Serikat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962400"/>
            <a:ext cx="7854696" cy="1018736"/>
          </a:xfrm>
        </p:spPr>
        <p:txBody>
          <a:bodyPr/>
          <a:lstStyle/>
          <a:p>
            <a:r>
              <a:rPr lang="en-US" dirty="0" err="1" smtClean="0"/>
              <a:t>Dewi</a:t>
            </a:r>
            <a:r>
              <a:rPr lang="en-US" dirty="0" smtClean="0"/>
              <a:t> </a:t>
            </a:r>
            <a:r>
              <a:rPr lang="en-US" dirty="0" err="1" smtClean="0"/>
              <a:t>Triwahyuni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dirty="0" err="1" smtClean="0"/>
              <a:t>Pasca</a:t>
            </a:r>
            <a:r>
              <a:rPr lang="en-US" dirty="0" smtClean="0"/>
              <a:t> PD AS </a:t>
            </a:r>
            <a:r>
              <a:rPr lang="en-US" dirty="0" err="1" smtClean="0"/>
              <a:t>mengalihkan</a:t>
            </a:r>
            <a:r>
              <a:rPr lang="en-US" dirty="0" smtClean="0"/>
              <a:t> </a:t>
            </a:r>
            <a:r>
              <a:rPr lang="en-US" dirty="0" err="1" smtClean="0"/>
              <a:t>perhatiannya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negerinya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Polugri</a:t>
            </a:r>
            <a:r>
              <a:rPr lang="en-US" dirty="0" smtClean="0"/>
              <a:t> AS </a:t>
            </a:r>
            <a:r>
              <a:rPr lang="en-US" dirty="0" err="1" smtClean="0"/>
              <a:t>Pasca</a:t>
            </a:r>
            <a:r>
              <a:rPr lang="en-US" dirty="0" smtClean="0"/>
              <a:t> PD </a:t>
            </a:r>
            <a:r>
              <a:rPr lang="en-US" dirty="0" smtClean="0">
                <a:sym typeface="Wingdings" pitchFamily="2" charset="2"/>
              </a:rPr>
              <a:t> Asia </a:t>
            </a:r>
            <a:r>
              <a:rPr lang="en-US" dirty="0" err="1" smtClean="0">
                <a:sym typeface="Wingdings" pitchFamily="2" charset="2"/>
              </a:rPr>
              <a:t>Timur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Polugri</a:t>
            </a:r>
            <a:r>
              <a:rPr lang="en-US" dirty="0" smtClean="0">
                <a:sym typeface="Wingdings" pitchFamily="2" charset="2"/>
              </a:rPr>
              <a:t> AS </a:t>
            </a:r>
            <a:r>
              <a:rPr lang="en-US" dirty="0" err="1" smtClean="0">
                <a:sym typeface="Wingdings" pitchFamily="2" charset="2"/>
              </a:rPr>
              <a:t>Pasca</a:t>
            </a:r>
            <a:r>
              <a:rPr lang="en-US" dirty="0" smtClean="0">
                <a:sym typeface="Wingdings" pitchFamily="2" charset="2"/>
              </a:rPr>
              <a:t> 11/9  Asia Tenggara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828800"/>
            <a:ext cx="8229600" cy="4389437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124200" y="914400"/>
            <a:ext cx="2819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Kepentingan</a:t>
            </a:r>
            <a:r>
              <a:rPr lang="en-US" dirty="0" smtClean="0"/>
              <a:t> AS </a:t>
            </a:r>
            <a:r>
              <a:rPr lang="en-US" dirty="0" err="1" smtClean="0"/>
              <a:t>di</a:t>
            </a:r>
            <a:r>
              <a:rPr lang="en-US" dirty="0" smtClean="0"/>
              <a:t> Asia Tenggara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57200" y="2590800"/>
            <a:ext cx="23622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Ekonomi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209800" y="4038600"/>
            <a:ext cx="23622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Politik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105400" y="4953000"/>
            <a:ext cx="23622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CINA 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4" idx="3"/>
            <a:endCxn id="5" idx="0"/>
          </p:cNvCxnSpPr>
          <p:nvPr/>
        </p:nvCxnSpPr>
        <p:spPr>
          <a:xfrm rot="5400000">
            <a:off x="2269822" y="1323530"/>
            <a:ext cx="635748" cy="18987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4"/>
            <a:endCxn id="6" idx="0"/>
          </p:cNvCxnSpPr>
          <p:nvPr/>
        </p:nvCxnSpPr>
        <p:spPr>
          <a:xfrm rot="5400000">
            <a:off x="3009900" y="2514600"/>
            <a:ext cx="1905000" cy="1143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5"/>
            <a:endCxn id="7" idx="0"/>
          </p:cNvCxnSpPr>
          <p:nvPr/>
        </p:nvCxnSpPr>
        <p:spPr>
          <a:xfrm rot="16200000" flipH="1">
            <a:off x="4409630" y="3076130"/>
            <a:ext cx="2997948" cy="7557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6"/>
            <a:endCxn id="9" idx="0"/>
          </p:cNvCxnSpPr>
          <p:nvPr/>
        </p:nvCxnSpPr>
        <p:spPr>
          <a:xfrm>
            <a:off x="5943600" y="1524000"/>
            <a:ext cx="990600" cy="1143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105400" y="2667000"/>
            <a:ext cx="36576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Asia Tenggara </a:t>
            </a:r>
            <a:r>
              <a:rPr lang="en-US" dirty="0" err="1" smtClean="0"/>
              <a:t>Sebagai</a:t>
            </a:r>
            <a:r>
              <a:rPr lang="en-US" dirty="0" smtClean="0"/>
              <a:t> “the second front war on terrorism”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62000" y="457200"/>
            <a:ext cx="2667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Economic Interests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5562600" y="1295400"/>
            <a:ext cx="28194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Patner</a:t>
            </a:r>
            <a:r>
              <a:rPr lang="en-US" dirty="0" smtClean="0"/>
              <a:t> </a:t>
            </a:r>
            <a:r>
              <a:rPr lang="en-US" dirty="0" err="1" smtClean="0"/>
              <a:t>ekspor-impor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</TotalTime>
  <Words>63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Signifikansi Kawasan Asia Tenggara dalam Kepentingan Amerika Serikat</vt:lpstr>
      <vt:lpstr>Pengantar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Signifikansi Kawasan Asia Tenggara dalam Kepentingan Amerika Serikat</dc:title>
  <dc:creator>Mabil</dc:creator>
  <cp:lastModifiedBy>Mabil</cp:lastModifiedBy>
  <cp:revision>2</cp:revision>
  <dcterms:created xsi:type="dcterms:W3CDTF">2009-11-18T22:20:38Z</dcterms:created>
  <dcterms:modified xsi:type="dcterms:W3CDTF">2009-11-19T02:46:06Z</dcterms:modified>
</cp:coreProperties>
</file>