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B1887-9940-4C58-80E7-CD19446F5419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6BA249-4E88-453A-B3D0-5B5219CEF03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AE070A-0C6A-4493-9E08-B6488EF6EAF4}" type="datetimeFigureOut">
              <a:rPr lang="en-US" smtClean="0"/>
              <a:pPr/>
              <a:t>1/14/2010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6297A7-049D-4B4D-97D5-E7E742F157E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DISKUSI KELOMPOK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362200" y="3048000"/>
            <a:ext cx="5181600" cy="2971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/>
              <a:t>MEMBAHAS KELEBIHAN DAN KELEMAHAN DARI MEDIA 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TELEVISI</a:t>
            </a:r>
          </a:p>
          <a:p>
            <a:pPr algn="ctr"/>
            <a:r>
              <a:rPr lang="en-US" dirty="0" smtClean="0"/>
              <a:t>RADIO</a:t>
            </a:r>
          </a:p>
          <a:p>
            <a:pPr algn="ctr"/>
            <a:r>
              <a:rPr lang="en-US" dirty="0" smtClean="0"/>
              <a:t>FILM</a:t>
            </a:r>
          </a:p>
          <a:p>
            <a:pPr algn="ctr"/>
            <a:r>
              <a:rPr lang="en-US" dirty="0" smtClean="0"/>
              <a:t>SURAT KABAR</a:t>
            </a:r>
          </a:p>
          <a:p>
            <a:pPr algn="ctr"/>
            <a:r>
              <a:rPr lang="en-US" dirty="0" smtClean="0"/>
              <a:t>INTERNET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698</TotalTime>
  <Words>15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Flow</vt:lpstr>
      <vt:lpstr>DISKUSI KELOMPOK</vt:lpstr>
    </vt:vector>
  </TitlesOfParts>
  <Company>Universitas Komputer Indonesia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SEJARAH DAN PERKEMBANGAN KOMUNIKASI</dc:title>
  <dc:creator>Universitas Komputer Indonesia</dc:creator>
  <cp:lastModifiedBy>Universitas Komputer Indonesia</cp:lastModifiedBy>
  <cp:revision>144</cp:revision>
  <dcterms:created xsi:type="dcterms:W3CDTF">2010-01-09T12:54:00Z</dcterms:created>
  <dcterms:modified xsi:type="dcterms:W3CDTF">2010-01-14T08:19:29Z</dcterms:modified>
</cp:coreProperties>
</file>