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16C9C-FD7E-470F-BF3C-3A93CDFD7816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FF16A1-A13D-4DCF-9FDD-1B978B1986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UTS</a:t>
            </a:r>
            <a:endParaRPr lang="en-US" sz="11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UTS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UTS</dc:title>
  <dc:creator>Universitas Komputer Indonesia</dc:creator>
  <cp:lastModifiedBy>Universitas Komputer Indonesia</cp:lastModifiedBy>
  <cp:revision>1</cp:revision>
  <dcterms:created xsi:type="dcterms:W3CDTF">2010-01-14T08:23:16Z</dcterms:created>
  <dcterms:modified xsi:type="dcterms:W3CDTF">2010-01-14T08:24:04Z</dcterms:modified>
</cp:coreProperties>
</file>