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6"/>
  </p:notesMasterIdLst>
  <p:sldIdLst>
    <p:sldId id="260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B1887-9940-4C58-80E7-CD19446F5419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BA249-4E88-453A-B3D0-5B5219CEF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LINGKUP ILMU KOMUNIKASI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6400" b="1" dirty="0" smtClean="0"/>
              <a:t> 1. KOMPONEN KOMUNIKASI </a:t>
            </a:r>
          </a:p>
          <a:p>
            <a:r>
              <a:rPr lang="en-US" sz="6400" dirty="0" smtClean="0"/>
              <a:t>a. </a:t>
            </a:r>
            <a:r>
              <a:rPr lang="en-US" sz="6400" dirty="0" err="1" smtClean="0"/>
              <a:t>Komunikator</a:t>
            </a:r>
            <a:endParaRPr lang="en-US" sz="6400" dirty="0" smtClean="0"/>
          </a:p>
          <a:p>
            <a:r>
              <a:rPr lang="en-US" sz="6400" dirty="0"/>
              <a:t>b</a:t>
            </a:r>
            <a:r>
              <a:rPr lang="en-US" sz="6400" dirty="0" smtClean="0"/>
              <a:t>. </a:t>
            </a:r>
            <a:r>
              <a:rPr lang="en-US" sz="6400" dirty="0" err="1" smtClean="0"/>
              <a:t>Pesan</a:t>
            </a:r>
            <a:endParaRPr lang="en-US" sz="6400" dirty="0" smtClean="0"/>
          </a:p>
          <a:p>
            <a:r>
              <a:rPr lang="en-US" sz="6400" dirty="0"/>
              <a:t>c</a:t>
            </a:r>
            <a:r>
              <a:rPr lang="en-US" sz="6400" dirty="0" smtClean="0"/>
              <a:t>. Media</a:t>
            </a:r>
          </a:p>
          <a:p>
            <a:r>
              <a:rPr lang="en-US" sz="6400" dirty="0"/>
              <a:t>d</a:t>
            </a:r>
            <a:r>
              <a:rPr lang="en-US" sz="6400" dirty="0" smtClean="0"/>
              <a:t>. </a:t>
            </a:r>
            <a:r>
              <a:rPr lang="en-US" sz="6400" dirty="0" err="1" smtClean="0"/>
              <a:t>Komunikan</a:t>
            </a:r>
            <a:endParaRPr lang="en-US" sz="6400" dirty="0" smtClean="0"/>
          </a:p>
          <a:p>
            <a:r>
              <a:rPr lang="en-US" sz="6400" dirty="0"/>
              <a:t>e</a:t>
            </a:r>
            <a:r>
              <a:rPr lang="en-US" sz="6400" dirty="0" smtClean="0"/>
              <a:t>. </a:t>
            </a:r>
            <a:r>
              <a:rPr lang="en-US" sz="6400" dirty="0" err="1" smtClean="0"/>
              <a:t>Efek</a:t>
            </a:r>
            <a:endParaRPr lang="en-US" sz="6400" dirty="0" smtClean="0"/>
          </a:p>
          <a:p>
            <a:pPr>
              <a:buNone/>
            </a:pPr>
            <a:endParaRPr lang="en-US" sz="6400" dirty="0" smtClean="0"/>
          </a:p>
          <a:p>
            <a:pPr>
              <a:buNone/>
            </a:pPr>
            <a:r>
              <a:rPr lang="en-US" sz="6400" b="1" dirty="0" smtClean="0"/>
              <a:t>2. PROSES KOMUNIKASI</a:t>
            </a:r>
          </a:p>
          <a:p>
            <a:r>
              <a:rPr lang="en-US" sz="6400" dirty="0"/>
              <a:t>a</a:t>
            </a:r>
            <a:r>
              <a:rPr lang="en-US" sz="6400" dirty="0" smtClean="0"/>
              <a:t>. </a:t>
            </a:r>
            <a:r>
              <a:rPr lang="en-US" sz="6400" dirty="0" err="1" smtClean="0"/>
              <a:t>Proses</a:t>
            </a:r>
            <a:r>
              <a:rPr lang="en-US" sz="6400" dirty="0" smtClean="0"/>
              <a:t> </a:t>
            </a:r>
            <a:r>
              <a:rPr lang="en-US" sz="6400" dirty="0" err="1" smtClean="0"/>
              <a:t>Komunikasi</a:t>
            </a:r>
            <a:r>
              <a:rPr lang="en-US" sz="6400" dirty="0" smtClean="0"/>
              <a:t> </a:t>
            </a:r>
            <a:r>
              <a:rPr lang="en-US" sz="6400" dirty="0" err="1"/>
              <a:t>S</a:t>
            </a:r>
            <a:r>
              <a:rPr lang="en-US" sz="6400" dirty="0" err="1" smtClean="0"/>
              <a:t>ecara</a:t>
            </a:r>
            <a:r>
              <a:rPr lang="en-US" sz="6400" dirty="0" smtClean="0"/>
              <a:t> Primer</a:t>
            </a:r>
          </a:p>
          <a:p>
            <a:r>
              <a:rPr lang="en-US" sz="6400" dirty="0"/>
              <a:t>b</a:t>
            </a:r>
            <a:r>
              <a:rPr lang="en-US" sz="6400" dirty="0" smtClean="0"/>
              <a:t>. </a:t>
            </a:r>
            <a:r>
              <a:rPr lang="en-US" sz="6400" dirty="0" err="1" smtClean="0"/>
              <a:t>Proses</a:t>
            </a:r>
            <a:r>
              <a:rPr lang="en-US" sz="6400" dirty="0" smtClean="0"/>
              <a:t> </a:t>
            </a:r>
            <a:r>
              <a:rPr lang="en-US" sz="6400" dirty="0" err="1" smtClean="0"/>
              <a:t>Komunikasi</a:t>
            </a:r>
            <a:r>
              <a:rPr lang="en-US" sz="6400" dirty="0" smtClean="0"/>
              <a:t> </a:t>
            </a:r>
            <a:r>
              <a:rPr lang="en-US" sz="6400" dirty="0" err="1" smtClean="0"/>
              <a:t>Secara</a:t>
            </a:r>
            <a:r>
              <a:rPr lang="en-US" sz="6400" dirty="0" smtClean="0"/>
              <a:t> </a:t>
            </a:r>
            <a:r>
              <a:rPr lang="en-US" sz="6400" dirty="0" err="1" smtClean="0"/>
              <a:t>Sekunder</a:t>
            </a:r>
            <a:endParaRPr lang="en-US" sz="6400" dirty="0" smtClean="0"/>
          </a:p>
          <a:p>
            <a:pPr>
              <a:buNone/>
            </a:pPr>
            <a:endParaRPr lang="en-US" sz="6400" dirty="0" smtClean="0"/>
          </a:p>
          <a:p>
            <a:pPr>
              <a:buNone/>
            </a:pPr>
            <a:r>
              <a:rPr lang="en-US" sz="6400" b="1" dirty="0" smtClean="0"/>
              <a:t>3. SIFAT KOMUNIKASI</a:t>
            </a:r>
          </a:p>
          <a:p>
            <a:r>
              <a:rPr lang="en-US" sz="6400" dirty="0"/>
              <a:t>a</a:t>
            </a:r>
            <a:r>
              <a:rPr lang="en-US" sz="6400" dirty="0" smtClean="0"/>
              <a:t>. </a:t>
            </a:r>
            <a:r>
              <a:rPr lang="en-US" sz="6400" dirty="0" err="1" smtClean="0"/>
              <a:t>Tatap</a:t>
            </a:r>
            <a:r>
              <a:rPr lang="en-US" sz="6400" dirty="0" smtClean="0"/>
              <a:t> </a:t>
            </a:r>
            <a:r>
              <a:rPr lang="en-US" sz="6400" dirty="0" err="1" smtClean="0"/>
              <a:t>Muka</a:t>
            </a:r>
            <a:endParaRPr lang="en-US" sz="6400" dirty="0" smtClean="0"/>
          </a:p>
          <a:p>
            <a:r>
              <a:rPr lang="en-US" sz="6400" dirty="0"/>
              <a:t>b</a:t>
            </a:r>
            <a:r>
              <a:rPr lang="en-US" sz="6400" dirty="0" smtClean="0"/>
              <a:t>. </a:t>
            </a:r>
            <a:r>
              <a:rPr lang="en-US" sz="6400" dirty="0" err="1" smtClean="0"/>
              <a:t>Bermedia</a:t>
            </a:r>
            <a:endParaRPr lang="en-US" sz="6400" dirty="0" smtClean="0"/>
          </a:p>
          <a:p>
            <a:r>
              <a:rPr lang="en-US" sz="6400" dirty="0" err="1" smtClean="0"/>
              <a:t>c.Verbal</a:t>
            </a:r>
            <a:endParaRPr lang="en-US" sz="6400" dirty="0" smtClean="0"/>
          </a:p>
          <a:p>
            <a:r>
              <a:rPr lang="en-US" sz="6400" dirty="0"/>
              <a:t>d</a:t>
            </a:r>
            <a:r>
              <a:rPr lang="en-US" sz="6400" dirty="0" smtClean="0"/>
              <a:t>. Nonverbal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/>
              <a:t>4. METODE KOMUNIKASI</a:t>
            </a:r>
          </a:p>
          <a:p>
            <a:pPr>
              <a:buAutoNum type="alphaLcPeriod"/>
            </a:pPr>
            <a:r>
              <a:rPr lang="en-US" sz="1800" dirty="0" err="1" smtClean="0"/>
              <a:t>Jurnalistik</a:t>
            </a:r>
            <a:endParaRPr lang="en-US" sz="1800" dirty="0" smtClean="0"/>
          </a:p>
          <a:p>
            <a:pPr>
              <a:buAutoNum type="alphaLcPeriod"/>
            </a:pPr>
            <a:r>
              <a:rPr lang="en-US" sz="1800" dirty="0" err="1" smtClean="0"/>
              <a:t>Humas</a:t>
            </a:r>
            <a:endParaRPr lang="en-US" sz="1800" dirty="0" smtClean="0"/>
          </a:p>
          <a:p>
            <a:pPr>
              <a:buAutoNum type="alphaLcPeriod"/>
            </a:pPr>
            <a:r>
              <a:rPr lang="en-US" sz="1800" dirty="0" err="1" smtClean="0"/>
              <a:t>Periklanan</a:t>
            </a:r>
            <a:endParaRPr lang="en-US" sz="1800" dirty="0" smtClean="0"/>
          </a:p>
          <a:p>
            <a:pPr>
              <a:buAutoNum type="alphaLcPeriod"/>
            </a:pPr>
            <a:r>
              <a:rPr lang="en-US" sz="1800" dirty="0" err="1" smtClean="0"/>
              <a:t>Pameran</a:t>
            </a:r>
            <a:r>
              <a:rPr lang="en-US" sz="1800" dirty="0" smtClean="0"/>
              <a:t> </a:t>
            </a:r>
          </a:p>
          <a:p>
            <a:pPr>
              <a:buAutoNum type="alphaLcPeriod"/>
            </a:pPr>
            <a:r>
              <a:rPr lang="en-US" sz="1800" dirty="0" err="1" smtClean="0"/>
              <a:t>Publisitas</a:t>
            </a:r>
            <a:endParaRPr lang="en-US" sz="1800" dirty="0" smtClean="0"/>
          </a:p>
          <a:p>
            <a:pPr>
              <a:buAutoNum type="alphaLcPeriod"/>
            </a:pPr>
            <a:r>
              <a:rPr lang="en-US" sz="1800" dirty="0" smtClean="0"/>
              <a:t>Propaganda</a:t>
            </a:r>
          </a:p>
          <a:p>
            <a:pPr>
              <a:buAutoNum type="alphaLcPeriod"/>
            </a:pPr>
            <a:r>
              <a:rPr lang="en-US" sz="1800" dirty="0" err="1" smtClean="0"/>
              <a:t>Penerangan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lain –lain.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5</a:t>
            </a:r>
            <a:r>
              <a:rPr lang="en-US" sz="1800" b="1" dirty="0" smtClean="0"/>
              <a:t>. TEKNIK KOMUNIKASI</a:t>
            </a:r>
          </a:p>
          <a:p>
            <a:pPr>
              <a:buAutoNum type="alphaLcPeriod"/>
            </a:pPr>
            <a:r>
              <a:rPr lang="en-US" sz="1800" dirty="0" err="1" smtClean="0"/>
              <a:t>Komunikasi</a:t>
            </a:r>
            <a:r>
              <a:rPr lang="en-US" sz="1800" dirty="0" smtClean="0"/>
              <a:t> </a:t>
            </a:r>
            <a:r>
              <a:rPr lang="en-US" sz="1800" dirty="0" err="1" smtClean="0"/>
              <a:t>Informatif</a:t>
            </a:r>
            <a:endParaRPr lang="en-US" sz="1800" dirty="0" smtClean="0"/>
          </a:p>
          <a:p>
            <a:pPr>
              <a:buAutoNum type="alphaLcPeriod"/>
            </a:pPr>
            <a:r>
              <a:rPr lang="en-US" sz="1800" dirty="0" err="1" smtClean="0"/>
              <a:t>Komunikasi</a:t>
            </a:r>
            <a:r>
              <a:rPr lang="en-US" sz="1800" dirty="0" smtClean="0"/>
              <a:t> </a:t>
            </a:r>
            <a:r>
              <a:rPr lang="en-US" sz="1800" dirty="0" err="1" smtClean="0"/>
              <a:t>Persuasif</a:t>
            </a:r>
            <a:endParaRPr lang="en-US" sz="1800" dirty="0" smtClean="0"/>
          </a:p>
          <a:p>
            <a:pPr>
              <a:buAutoNum type="alphaLcPeriod"/>
            </a:pPr>
            <a:r>
              <a:rPr lang="en-US" sz="1800" dirty="0" err="1" smtClean="0"/>
              <a:t>Komunikasi</a:t>
            </a:r>
            <a:r>
              <a:rPr lang="en-US" sz="1800" dirty="0" smtClean="0"/>
              <a:t> </a:t>
            </a:r>
            <a:r>
              <a:rPr lang="en-US" sz="1800" dirty="0" err="1" smtClean="0"/>
              <a:t>Instruktif</a:t>
            </a:r>
            <a:endParaRPr lang="en-US" sz="1800" dirty="0" smtClean="0"/>
          </a:p>
          <a:p>
            <a:pPr>
              <a:buAutoNum type="alphaLcPeriod"/>
            </a:pPr>
            <a:r>
              <a:rPr lang="en-US" sz="1800" dirty="0" err="1" smtClean="0"/>
              <a:t>Hubungan</a:t>
            </a:r>
            <a:r>
              <a:rPr lang="en-US" sz="1800" dirty="0" smtClean="0"/>
              <a:t> </a:t>
            </a:r>
            <a:r>
              <a:rPr lang="en-US" sz="1800" dirty="0" err="1" smtClean="0"/>
              <a:t>Manusiawi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dirty="0" smtClean="0"/>
              <a:t>6</a:t>
            </a:r>
            <a:r>
              <a:rPr lang="en-US" sz="1800" b="1" dirty="0" smtClean="0"/>
              <a:t>. TUJUAN KOMUNIKASI</a:t>
            </a:r>
          </a:p>
          <a:p>
            <a:r>
              <a:rPr lang="en-US" sz="1800" dirty="0"/>
              <a:t>a</a:t>
            </a:r>
            <a:r>
              <a:rPr lang="en-US" sz="1800" dirty="0" smtClean="0"/>
              <a:t>. </a:t>
            </a:r>
            <a:r>
              <a:rPr lang="en-US" sz="1800" dirty="0" err="1" smtClean="0"/>
              <a:t>Perubahan</a:t>
            </a:r>
            <a:r>
              <a:rPr lang="en-US" sz="1800" dirty="0" smtClean="0"/>
              <a:t> </a:t>
            </a:r>
            <a:r>
              <a:rPr lang="en-US" sz="1800" dirty="0" err="1" smtClean="0"/>
              <a:t>sikap</a:t>
            </a:r>
            <a:endParaRPr lang="en-US" sz="1800" dirty="0" smtClean="0"/>
          </a:p>
          <a:p>
            <a:r>
              <a:rPr lang="en-US" sz="1800" dirty="0"/>
              <a:t>b</a:t>
            </a:r>
            <a:r>
              <a:rPr lang="en-US" sz="1800" dirty="0" smtClean="0"/>
              <a:t>. </a:t>
            </a:r>
            <a:r>
              <a:rPr lang="en-US" sz="1800" dirty="0" err="1" smtClean="0"/>
              <a:t>Perubahan</a:t>
            </a:r>
            <a:r>
              <a:rPr lang="en-US" sz="1800" dirty="0" smtClean="0"/>
              <a:t> </a:t>
            </a:r>
            <a:r>
              <a:rPr lang="en-US" sz="1800" dirty="0" err="1" smtClean="0"/>
              <a:t>pendapat</a:t>
            </a:r>
            <a:endParaRPr lang="en-US" sz="1800" dirty="0" smtClean="0"/>
          </a:p>
          <a:p>
            <a:r>
              <a:rPr lang="en-US" sz="1800" dirty="0"/>
              <a:t>c</a:t>
            </a:r>
            <a:r>
              <a:rPr lang="en-US" sz="1800" dirty="0" smtClean="0"/>
              <a:t>. </a:t>
            </a:r>
            <a:r>
              <a:rPr lang="en-US" sz="1800" dirty="0" err="1" smtClean="0"/>
              <a:t>Perubahan</a:t>
            </a:r>
            <a:r>
              <a:rPr lang="en-US" sz="1800" dirty="0" smtClean="0"/>
              <a:t> </a:t>
            </a:r>
            <a:r>
              <a:rPr lang="en-US" sz="1800" dirty="0" err="1" smtClean="0"/>
              <a:t>perilaku</a:t>
            </a:r>
            <a:endParaRPr lang="en-US" sz="1800" dirty="0" smtClean="0"/>
          </a:p>
          <a:p>
            <a:r>
              <a:rPr lang="en-US" sz="1800" dirty="0"/>
              <a:t>d</a:t>
            </a:r>
            <a:r>
              <a:rPr lang="en-US" sz="1800" dirty="0" smtClean="0"/>
              <a:t>. </a:t>
            </a:r>
            <a:r>
              <a:rPr lang="en-US" sz="1800" dirty="0" err="1" smtClean="0"/>
              <a:t>Perubahan</a:t>
            </a:r>
            <a:r>
              <a:rPr lang="en-US" sz="1800" dirty="0" smtClean="0"/>
              <a:t> </a:t>
            </a:r>
            <a:r>
              <a:rPr lang="en-US" sz="1800" dirty="0" err="1" smtClean="0"/>
              <a:t>sosial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7</a:t>
            </a:r>
            <a:r>
              <a:rPr lang="en-US" sz="1800" b="1" dirty="0" smtClean="0"/>
              <a:t>. FUNGSI KOMUNIKASI</a:t>
            </a:r>
          </a:p>
          <a:p>
            <a:r>
              <a:rPr lang="en-US" sz="1800" dirty="0"/>
              <a:t>a</a:t>
            </a:r>
            <a:r>
              <a:rPr lang="en-US" sz="1800" dirty="0" smtClean="0"/>
              <a:t>. </a:t>
            </a:r>
            <a:r>
              <a:rPr lang="en-US" sz="1800" dirty="0" err="1"/>
              <a:t>M</a:t>
            </a:r>
            <a:r>
              <a:rPr lang="en-US" sz="1800" dirty="0" err="1" smtClean="0"/>
              <a:t>enyampaikan</a:t>
            </a:r>
            <a:r>
              <a:rPr lang="en-US" sz="1800" dirty="0" smtClean="0"/>
              <a:t> </a:t>
            </a:r>
            <a:r>
              <a:rPr lang="en-US" sz="1800" dirty="0" err="1" smtClean="0"/>
              <a:t>informasi</a:t>
            </a:r>
            <a:endParaRPr lang="en-US" sz="1800" dirty="0" smtClean="0"/>
          </a:p>
          <a:p>
            <a:r>
              <a:rPr lang="en-US" sz="1800" dirty="0"/>
              <a:t>b</a:t>
            </a:r>
            <a:r>
              <a:rPr lang="en-US" sz="1800" dirty="0" smtClean="0"/>
              <a:t>. </a:t>
            </a:r>
            <a:r>
              <a:rPr lang="en-US" sz="1800" dirty="0" err="1" smtClean="0"/>
              <a:t>Mendidik</a:t>
            </a:r>
            <a:endParaRPr lang="en-US" sz="1800" dirty="0" smtClean="0"/>
          </a:p>
          <a:p>
            <a:r>
              <a:rPr lang="en-US" sz="1800" dirty="0"/>
              <a:t>c</a:t>
            </a:r>
            <a:r>
              <a:rPr lang="en-US" sz="1800" dirty="0" smtClean="0"/>
              <a:t>. </a:t>
            </a:r>
            <a:r>
              <a:rPr lang="en-US" sz="1800" dirty="0" err="1" smtClean="0"/>
              <a:t>Menghibur</a:t>
            </a:r>
            <a:endParaRPr lang="en-US" sz="1800" dirty="0" smtClean="0"/>
          </a:p>
          <a:p>
            <a:r>
              <a:rPr lang="en-US" sz="1800" dirty="0" smtClean="0"/>
              <a:t>D. </a:t>
            </a:r>
            <a:r>
              <a:rPr lang="en-US" sz="1800" dirty="0" err="1" smtClean="0"/>
              <a:t>Mempengaruhi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8. </a:t>
            </a:r>
            <a:r>
              <a:rPr lang="en-US" sz="1800" b="1" dirty="0" smtClean="0"/>
              <a:t>MODEL KOMUNIKASI</a:t>
            </a:r>
          </a:p>
          <a:p>
            <a:r>
              <a:rPr lang="en-US" sz="1800" dirty="0"/>
              <a:t>a</a:t>
            </a:r>
            <a:r>
              <a:rPr lang="en-US" sz="1800" dirty="0" smtClean="0"/>
              <a:t>. </a:t>
            </a:r>
            <a:r>
              <a:rPr lang="en-US" sz="1800" dirty="0" err="1" smtClean="0"/>
              <a:t>Komunikasi</a:t>
            </a:r>
            <a:r>
              <a:rPr lang="en-US" sz="1800" dirty="0" smtClean="0"/>
              <a:t> </a:t>
            </a:r>
            <a:r>
              <a:rPr lang="en-US" sz="1800" dirty="0" err="1" smtClean="0"/>
              <a:t>satu</a:t>
            </a:r>
            <a:r>
              <a:rPr lang="en-US" sz="1800" dirty="0" smtClean="0"/>
              <a:t> </a:t>
            </a:r>
            <a:r>
              <a:rPr lang="en-US" sz="1800" dirty="0" err="1" smtClean="0"/>
              <a:t>tahap</a:t>
            </a:r>
            <a:endParaRPr lang="en-US" sz="1800" dirty="0" smtClean="0"/>
          </a:p>
          <a:p>
            <a:r>
              <a:rPr lang="en-US" sz="1800" dirty="0"/>
              <a:t>b</a:t>
            </a:r>
            <a:r>
              <a:rPr lang="en-US" sz="1800" dirty="0" smtClean="0"/>
              <a:t>. </a:t>
            </a:r>
            <a:r>
              <a:rPr lang="en-US" sz="1800" dirty="0" err="1" smtClean="0"/>
              <a:t>Komunikasi</a:t>
            </a:r>
            <a:r>
              <a:rPr lang="en-US" sz="1800" dirty="0" smtClean="0"/>
              <a:t> </a:t>
            </a:r>
            <a:r>
              <a:rPr lang="en-US" sz="1800" dirty="0" err="1" smtClean="0"/>
              <a:t>dua</a:t>
            </a:r>
            <a:r>
              <a:rPr lang="en-US" sz="1800" dirty="0" smtClean="0"/>
              <a:t> </a:t>
            </a:r>
            <a:r>
              <a:rPr lang="en-US" sz="1800" dirty="0" err="1" smtClean="0"/>
              <a:t>tahap</a:t>
            </a:r>
            <a:endParaRPr lang="en-US" sz="1800" dirty="0" smtClean="0"/>
          </a:p>
          <a:p>
            <a:r>
              <a:rPr lang="en-US" sz="1800" dirty="0"/>
              <a:t>c</a:t>
            </a:r>
            <a:r>
              <a:rPr lang="en-US" sz="1800" dirty="0" smtClean="0"/>
              <a:t>. </a:t>
            </a:r>
            <a:r>
              <a:rPr lang="en-US" sz="1800" dirty="0" err="1" smtClean="0"/>
              <a:t>Komunikasi</a:t>
            </a:r>
            <a:r>
              <a:rPr lang="en-US" sz="1800" dirty="0" smtClean="0"/>
              <a:t> </a:t>
            </a:r>
            <a:r>
              <a:rPr lang="en-US" sz="1800" dirty="0" err="1" smtClean="0"/>
              <a:t>Multitahap</a:t>
            </a:r>
            <a:endParaRPr lang="en-US" sz="1800" dirty="0"/>
          </a:p>
          <a:p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9</a:t>
            </a:r>
            <a:r>
              <a:rPr lang="en-US" sz="2000" b="1" dirty="0" smtClean="0"/>
              <a:t>. BIDANG KOMUNIKASI</a:t>
            </a:r>
          </a:p>
          <a:p>
            <a:r>
              <a:rPr lang="en-US" sz="2000" dirty="0"/>
              <a:t>a</a:t>
            </a:r>
            <a:r>
              <a:rPr lang="en-US" sz="2000" dirty="0" smtClean="0"/>
              <a:t>.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endParaRPr lang="en-US" sz="2000" dirty="0" smtClean="0"/>
          </a:p>
          <a:p>
            <a:r>
              <a:rPr lang="en-US" sz="2000" dirty="0"/>
              <a:t>b</a:t>
            </a:r>
            <a:r>
              <a:rPr lang="en-US" sz="2000" dirty="0" smtClean="0"/>
              <a:t>.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manajemen</a:t>
            </a:r>
            <a:endParaRPr lang="en-US" sz="2000" dirty="0" smtClean="0"/>
          </a:p>
          <a:p>
            <a:r>
              <a:rPr lang="en-US" sz="2000" dirty="0"/>
              <a:t>c</a:t>
            </a:r>
            <a:r>
              <a:rPr lang="en-US" sz="2000" dirty="0" smtClean="0"/>
              <a:t>.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endParaRPr lang="en-US" sz="2000" dirty="0" smtClean="0"/>
          </a:p>
          <a:p>
            <a:r>
              <a:rPr lang="en-US" sz="2000" dirty="0" err="1" smtClean="0"/>
              <a:t>d.Komunikasi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politik</a:t>
            </a:r>
            <a:endParaRPr lang="en-US" sz="2000" dirty="0" smtClean="0"/>
          </a:p>
          <a:p>
            <a:r>
              <a:rPr lang="en-US" sz="2000" dirty="0"/>
              <a:t>f</a:t>
            </a:r>
            <a:r>
              <a:rPr lang="en-US" sz="2000" dirty="0" smtClean="0"/>
              <a:t>.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internasional</a:t>
            </a:r>
            <a:endParaRPr lang="en-US" sz="20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10</a:t>
            </a:r>
            <a:r>
              <a:rPr lang="en-US" sz="2000" dirty="0" smtClean="0"/>
              <a:t>. </a:t>
            </a:r>
            <a:r>
              <a:rPr lang="en-US" sz="2000" b="1" dirty="0" smtClean="0"/>
              <a:t>BENTUK KOMUNIKASI</a:t>
            </a:r>
          </a:p>
          <a:p>
            <a:r>
              <a:rPr lang="en-US" sz="2000" dirty="0" smtClean="0"/>
              <a:t>A.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 persona</a:t>
            </a:r>
          </a:p>
          <a:p>
            <a:r>
              <a:rPr lang="en-US" sz="2000" dirty="0" smtClean="0"/>
              <a:t>B.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kelompok</a:t>
            </a:r>
            <a:endParaRPr lang="en-US" sz="2000" dirty="0" smtClean="0"/>
          </a:p>
          <a:p>
            <a:r>
              <a:rPr lang="en-US" sz="2000" dirty="0" smtClean="0"/>
              <a:t>C.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massa</a:t>
            </a:r>
            <a:endParaRPr lang="en-US" sz="2000" dirty="0" smtClean="0"/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696</TotalTime>
  <Words>179</Words>
  <Application>Microsoft Office PowerPoint</Application>
  <PresentationFormat>On-screen Show (4:3)</PresentationFormat>
  <Paragraphs>62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LINGKUP ILMU KOMUNIKASI </vt:lpstr>
      <vt:lpstr>lanjutan</vt:lpstr>
      <vt:lpstr>lanjutan</vt:lpstr>
      <vt:lpstr>lanjutan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DAN PERKEMBANGAN KOMUNIKASI</dc:title>
  <dc:creator>Universitas Komputer Indonesia</dc:creator>
  <cp:lastModifiedBy>Universitas Komputer Indonesia</cp:lastModifiedBy>
  <cp:revision>142</cp:revision>
  <dcterms:created xsi:type="dcterms:W3CDTF">2010-01-09T12:54:00Z</dcterms:created>
  <dcterms:modified xsi:type="dcterms:W3CDTF">2010-01-14T08:13:46Z</dcterms:modified>
</cp:coreProperties>
</file>