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4"/>
  </p:notesMasterIdLst>
  <p:sldIdLst>
    <p:sldId id="269" r:id="rId2"/>
    <p:sldId id="27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B1887-9940-4C58-80E7-CD19446F5419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BA249-4E88-453A-B3D0-5B5219CEF0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FUNGSI-FUNGSI KOMUNIKASI DAN PRINSIP-PRINSIP KOMUNIKASI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I. FUNGSI – FUNGSI KOMUNIKASI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1. FUNGSI KOMUNIKASI SOSIAL</a:t>
            </a:r>
          </a:p>
          <a:p>
            <a:pPr>
              <a:buNone/>
            </a:pPr>
            <a:r>
              <a:rPr lang="en-US" sz="2000" dirty="0" smtClean="0"/>
              <a:t>	A. MEMBANGUN KONSEP DIRI</a:t>
            </a:r>
          </a:p>
          <a:p>
            <a:pPr>
              <a:buNone/>
            </a:pPr>
            <a:r>
              <a:rPr lang="en-US" sz="2000" dirty="0" smtClean="0"/>
              <a:t>	B. EKSISTENSI DAN AKTUALISASI DIRI</a:t>
            </a:r>
          </a:p>
          <a:p>
            <a:pPr>
              <a:buNone/>
            </a:pPr>
            <a:r>
              <a:rPr lang="en-US" sz="2000" dirty="0" smtClean="0"/>
              <a:t>	C. KELANGSUNGAN HIDUP</a:t>
            </a:r>
          </a:p>
          <a:p>
            <a:endParaRPr lang="en-US" sz="2000" dirty="0"/>
          </a:p>
          <a:p>
            <a:pPr>
              <a:buNone/>
            </a:pPr>
            <a:r>
              <a:rPr lang="en-US" sz="2000" b="1" dirty="0" smtClean="0"/>
              <a:t>II. FUNGSI KOMUNIKASI EKSPRESIF</a:t>
            </a:r>
          </a:p>
          <a:p>
            <a:pPr>
              <a:buNone/>
            </a:pPr>
            <a:r>
              <a:rPr lang="en-US" sz="2000" b="1" dirty="0" smtClean="0"/>
              <a:t>III. FUNGSI KOMUNIKASI RITUAL</a:t>
            </a:r>
          </a:p>
          <a:p>
            <a:pPr>
              <a:buNone/>
            </a:pPr>
            <a:r>
              <a:rPr lang="en-US" sz="2000" b="1" dirty="0" smtClean="0"/>
              <a:t>IV. FUNGSI KOMUNIKASI INSTRUMENTAL</a:t>
            </a:r>
            <a:endParaRPr lang="en-US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70408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PRINSIP – PRINSIP KOMUNIKASI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marL="400050" indent="-400050">
              <a:buAutoNum type="romanUcPeriod"/>
            </a:pPr>
            <a:r>
              <a:rPr lang="en-US" sz="1800" b="1" dirty="0" smtClean="0"/>
              <a:t>KOMUNIKASI ADALAH SUATU PROSES SIMBOLIK</a:t>
            </a:r>
          </a:p>
          <a:p>
            <a:pPr>
              <a:buNone/>
            </a:pPr>
            <a:r>
              <a:rPr lang="en-US" sz="1800" b="1" dirty="0" smtClean="0"/>
              <a:t>II. SETIAP PERILAKU MEMPUNYAI POTENSI KOMUNIKASI</a:t>
            </a:r>
          </a:p>
          <a:p>
            <a:pPr>
              <a:buNone/>
            </a:pPr>
            <a:r>
              <a:rPr lang="en-US" sz="1800" b="1" dirty="0" smtClean="0"/>
              <a:t>III. KOMUNIKASI MEMPUNYAI DIMENSI ISI DAN HUBUNGAN</a:t>
            </a:r>
          </a:p>
          <a:p>
            <a:pPr>
              <a:buNone/>
            </a:pPr>
            <a:r>
              <a:rPr lang="en-US" sz="1800" b="1" dirty="0" smtClean="0"/>
              <a:t>IV. KOMUNIKASI BERLANGSUNG DALAM BERBAGAI TINGKAT KESENANGAN</a:t>
            </a:r>
          </a:p>
          <a:p>
            <a:pPr>
              <a:buNone/>
            </a:pPr>
            <a:r>
              <a:rPr lang="en-US" sz="1800" b="1" dirty="0" smtClean="0"/>
              <a:t>V. KOMUNIKASI TERJADI DALAM KONTEKS RUANG DAN WAKTU</a:t>
            </a:r>
          </a:p>
          <a:p>
            <a:pPr>
              <a:buNone/>
            </a:pPr>
            <a:r>
              <a:rPr lang="en-US" sz="1800" b="1" dirty="0" smtClean="0"/>
              <a:t>VI. KOMUNIKASI MELIBATKAN PREDIKSI PESERTA KOMUNIKASI</a:t>
            </a:r>
          </a:p>
          <a:p>
            <a:pPr>
              <a:buNone/>
            </a:pPr>
            <a:r>
              <a:rPr lang="en-US" sz="1800" b="1" dirty="0" smtClean="0"/>
              <a:t>VII. KOMUNIKASI BERSIFAT SISTEMIK</a:t>
            </a:r>
          </a:p>
          <a:p>
            <a:pPr>
              <a:buNone/>
            </a:pPr>
            <a:r>
              <a:rPr lang="en-US" sz="1800" b="1" dirty="0" smtClean="0"/>
              <a:t>VIII. SEMAKIN MIRIP LATARBELAKANG SOSIAL BUDAYA SEMAKIN EFEKTIF KOMUNIKASI</a:t>
            </a:r>
          </a:p>
          <a:p>
            <a:pPr>
              <a:buNone/>
            </a:pPr>
            <a:r>
              <a:rPr lang="en-US" sz="1800" b="1" dirty="0" smtClean="0"/>
              <a:t>IX. KOMUNIKASI BERSIFAT NON-SEKUENSIAL</a:t>
            </a:r>
          </a:p>
          <a:p>
            <a:pPr>
              <a:buNone/>
            </a:pPr>
            <a:r>
              <a:rPr lang="en-US" sz="1800" b="1" dirty="0" smtClean="0"/>
              <a:t>X. KOMUNIKASI BERSIFAT SINAMBUNG , DINAMIS, DAN TRANSAKSIONAL</a:t>
            </a:r>
          </a:p>
          <a:p>
            <a:pPr>
              <a:buNone/>
            </a:pPr>
            <a:r>
              <a:rPr lang="en-US" sz="1800" b="1" dirty="0" smtClean="0"/>
              <a:t>XI. KOMUNIKASI BERSIFAT </a:t>
            </a:r>
            <a:r>
              <a:rPr lang="en-US" sz="1800" b="1" i="1" dirty="0" smtClean="0"/>
              <a:t>IRREVERSIBLE</a:t>
            </a:r>
          </a:p>
          <a:p>
            <a:pPr>
              <a:buNone/>
            </a:pPr>
            <a:r>
              <a:rPr lang="en-US" sz="1800" b="1" dirty="0" smtClean="0"/>
              <a:t>XII. KOMUNIKASI BUKAN OBAT MUJARAB UNTUK MENYELESAIKAN BARBAGAI MASALAH.</a:t>
            </a:r>
            <a:endParaRPr lang="en-US" sz="1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696</TotalTime>
  <Words>110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FUNGSI-FUNGSI KOMUNIKASI DAN PRINSIP-PRINSIP KOMUNIKASI</vt:lpstr>
      <vt:lpstr>PRINSIP – PRINSIP KOMUNIKASI</vt:lpstr>
    </vt:vector>
  </TitlesOfParts>
  <Company>Universitas Komputer Indonesia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SEJARAH DAN PERKEMBANGAN KOMUNIKASI</dc:title>
  <dc:creator>Universitas Komputer Indonesia</dc:creator>
  <cp:lastModifiedBy>Universitas Komputer Indonesia</cp:lastModifiedBy>
  <cp:revision>142</cp:revision>
  <dcterms:created xsi:type="dcterms:W3CDTF">2010-01-09T12:54:00Z</dcterms:created>
  <dcterms:modified xsi:type="dcterms:W3CDTF">2010-01-14T08:17:48Z</dcterms:modified>
</cp:coreProperties>
</file>