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76" r:id="rId2"/>
    <p:sldId id="277" r:id="rId3"/>
    <p:sldId id="278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B1887-9940-4C58-80E7-CD19446F5419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BA249-4E88-453A-B3D0-5B5219CEF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EFEK DAN EFEKTIVITAS KOMUNIKASI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I. KHALAYAK</a:t>
            </a:r>
          </a:p>
          <a:p>
            <a:pPr algn="just">
              <a:buNone/>
            </a:pPr>
            <a:r>
              <a:rPr lang="en-US" sz="2000" dirty="0" smtClean="0"/>
              <a:t>	SECARA UMUM KHALAYAK MEMILIKI CIRI-CIRI SEBAGAI BERIKUT :</a:t>
            </a:r>
          </a:p>
          <a:p>
            <a:pPr algn="just">
              <a:buNone/>
            </a:pPr>
            <a:r>
              <a:rPr lang="en-US" sz="2000" dirty="0" smtClean="0"/>
              <a:t>1. JUMLAH ANGGOTANYA RELATIF BESAR  / LUAS</a:t>
            </a:r>
          </a:p>
          <a:p>
            <a:pPr algn="just">
              <a:buNone/>
            </a:pPr>
            <a:r>
              <a:rPr lang="en-US" sz="2000" dirty="0" smtClean="0"/>
              <a:t>2. BERSIFAT HETEROGEN</a:t>
            </a:r>
          </a:p>
          <a:p>
            <a:pPr algn="just">
              <a:buNone/>
            </a:pPr>
            <a:r>
              <a:rPr lang="en-US" sz="2000" dirty="0" smtClean="0"/>
              <a:t>3. ANONIM </a:t>
            </a:r>
          </a:p>
          <a:p>
            <a:pPr algn="just"/>
            <a:endParaRPr lang="en-US" sz="2000" dirty="0"/>
          </a:p>
          <a:p>
            <a:pPr algn="just">
              <a:buNone/>
            </a:pPr>
            <a:r>
              <a:rPr lang="en-US" sz="2000" b="1" dirty="0" smtClean="0"/>
              <a:t>II. PROSES TERJADINYA EFEK</a:t>
            </a:r>
          </a:p>
          <a:p>
            <a:pPr algn="just">
              <a:buNone/>
            </a:pPr>
            <a:r>
              <a:rPr lang="en-US" sz="2000" dirty="0" smtClean="0"/>
              <a:t>	EFEK ADALAH UNSUR PENTING DALAM KESELURUHAN PROSES KOMUNIKASI. BENTUK KONKRIT EFEK DALAM KOMUNIKASI ADALAH TERJADINYA PERUBAHAN PENDAPAT ATAU SIKAP ATAU PERILAKU KHALAYAK AKIBAT PESAN YANG MENYENTUHNYA.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EFEK DAPAT DIKLASIFIKASIKAN DALAM TINGKAT-TINGKAT SEBAGAI BERIKUT 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1. MENERIMA IDEA, MELAKSANAKAN DAN MENGANJURKAN KEPADA ORANG LAIN</a:t>
            </a:r>
          </a:p>
          <a:p>
            <a:pPr>
              <a:buNone/>
            </a:pPr>
            <a:r>
              <a:rPr lang="en-US" sz="1800" dirty="0" smtClean="0"/>
              <a:t>2. BISA MENERIMA DAN MELAKSANAKAN  (TANPA MERUMUSKAN PENGANJURANNYA)</a:t>
            </a:r>
          </a:p>
          <a:p>
            <a:pPr>
              <a:buNone/>
            </a:pPr>
            <a:r>
              <a:rPr lang="en-US" sz="1800" dirty="0" smtClean="0"/>
              <a:t>3. IDEA DITERIMA TAPI MASIH DIPIKIRKAN PELAKSANAANNYA.</a:t>
            </a:r>
          </a:p>
          <a:p>
            <a:pPr>
              <a:buNone/>
            </a:pPr>
            <a:r>
              <a:rPr lang="en-US" sz="1800" dirty="0" smtClean="0"/>
              <a:t>4. IDEA TIDAK DITERIMA</a:t>
            </a:r>
          </a:p>
          <a:p>
            <a:pPr>
              <a:buNone/>
            </a:pPr>
            <a:r>
              <a:rPr lang="en-US" sz="1800" dirty="0" smtClean="0"/>
              <a:t>5. IDEA DITOLAK BAHKAN MEMIKIRKAN KEMUNGKINAN MENGAMBIL SARAN  ANJURAN DARI PIHAK LAWAN A, YAITU C</a:t>
            </a:r>
          </a:p>
          <a:p>
            <a:pPr>
              <a:buNone/>
            </a:pPr>
            <a:r>
              <a:rPr lang="en-US" sz="1800" dirty="0" smtClean="0"/>
              <a:t>6. MENOLAK IDEA A DAN MENGAMBIL / MELAKSANAKAN IDEA DARI LAWAN C.</a:t>
            </a:r>
          </a:p>
          <a:p>
            <a:pPr>
              <a:buNone/>
            </a:pPr>
            <a:r>
              <a:rPr lang="en-US" sz="1800" dirty="0" smtClean="0"/>
              <a:t>7. MENOLAK IDEA DARI A, MENERIMA IDEA DARI C (= LAWAN A) DAN MENGANJURKAN PENGGUNAAN IDEA CKEPADA ORANG LAIN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TINGKAT EFEK TSB ITU PADA UMUMNYA MELALUI PROSES 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Flowchart: Punched Tape 3"/>
          <p:cNvSpPr/>
          <p:nvPr/>
        </p:nvSpPr>
        <p:spPr>
          <a:xfrm>
            <a:off x="685800" y="990600"/>
            <a:ext cx="7391400" cy="51816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1. PROSES MENGERTI</a:t>
            </a:r>
          </a:p>
          <a:p>
            <a:pPr algn="ctr">
              <a:buNone/>
            </a:pPr>
            <a:r>
              <a:rPr lang="en-US" sz="2800" dirty="0" smtClean="0"/>
              <a:t>	(PROSES KOGNITIF)</a:t>
            </a:r>
          </a:p>
          <a:p>
            <a:pPr algn="ctr">
              <a:buNone/>
            </a:pPr>
            <a:r>
              <a:rPr lang="en-US" sz="2800" dirty="0" smtClean="0"/>
              <a:t>	2. PROSES MENYETUJUI</a:t>
            </a:r>
          </a:p>
          <a:p>
            <a:pPr algn="ctr">
              <a:buNone/>
            </a:pPr>
            <a:r>
              <a:rPr lang="en-US" sz="2800" dirty="0" smtClean="0"/>
              <a:t>	(PROSES OBYEKTIF)</a:t>
            </a:r>
          </a:p>
          <a:p>
            <a:pPr algn="ctr">
              <a:buNone/>
            </a:pPr>
            <a:r>
              <a:rPr lang="en-US" sz="2800" dirty="0" smtClean="0"/>
              <a:t>	3. PROSES PERBUATAN</a:t>
            </a:r>
          </a:p>
          <a:p>
            <a:pPr algn="ctr">
              <a:buNone/>
            </a:pPr>
            <a:r>
              <a:rPr lang="en-US" sz="2800" dirty="0" smtClean="0"/>
              <a:t>		   (PROSES SENSMOTORIK)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MENURUT E. ROGERS DAN SCHOEMAKER PROSES DIATAS MELALUI LIMA TAHAP :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4" name="Vertical Scroll 3"/>
          <p:cNvSpPr/>
          <p:nvPr/>
        </p:nvSpPr>
        <p:spPr>
          <a:xfrm>
            <a:off x="2286000" y="1600200"/>
            <a:ext cx="5105400" cy="411480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164080"/>
            <a:ext cx="3352800" cy="339852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b="1" dirty="0" smtClean="0"/>
              <a:t>KESADARAN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PERHATIAN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EVALUASI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COBA – COBA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ADOPSI</a:t>
            </a:r>
            <a:endParaRPr lang="en-U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699</TotalTime>
  <Words>136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EFEK DAN EFEKTIVITAS KOMUNIKASI</vt:lpstr>
      <vt:lpstr>EFEK DAPAT DIKLASIFIKASIKAN DALAM TINGKAT-TINGKAT SEBAGAI BERIKUT :</vt:lpstr>
      <vt:lpstr>TINGKAT EFEK TSB ITU PADA UMUMNYA MELALUI PROSES :  </vt:lpstr>
      <vt:lpstr>MENURUT E. ROGERS DAN SCHOEMAKER PROSES DIATAS MELALUI LIMA TAHAP :  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DAN PERKEMBANGAN KOMUNIKASI</dc:title>
  <dc:creator>Universitas Komputer Indonesia</dc:creator>
  <cp:lastModifiedBy>Universitas Komputer Indonesia</cp:lastModifiedBy>
  <cp:revision>145</cp:revision>
  <dcterms:created xsi:type="dcterms:W3CDTF">2010-01-09T12:54:00Z</dcterms:created>
  <dcterms:modified xsi:type="dcterms:W3CDTF">2010-01-14T08:20:20Z</dcterms:modified>
</cp:coreProperties>
</file>