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4D650D-8CEE-4497-A2CD-D08A55A92E78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EBA97C-7D55-4CF8-8E22-04027DC3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MIGRASI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lain </a:t>
            </a:r>
            <a:r>
              <a:rPr lang="en-US" dirty="0" err="1" smtClean="0"/>
              <a:t>melampaui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/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/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endParaRPr lang="en-US" dirty="0" smtClean="0"/>
          </a:p>
          <a:p>
            <a:r>
              <a:rPr lang="en-US" dirty="0" err="1" smtClean="0"/>
              <a:t>Dimensi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Waktu</a:t>
            </a:r>
            <a:endParaRPr lang="en-US" dirty="0" smtClean="0"/>
          </a:p>
          <a:p>
            <a:pPr lvl="1"/>
            <a:r>
              <a:rPr lang="en-US" dirty="0" err="1" smtClean="0"/>
              <a:t>daerah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: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Migrasi</a:t>
            </a:r>
            <a:r>
              <a:rPr lang="en-US" dirty="0" smtClean="0"/>
              <a:t> intern: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endParaRPr lang="en-US" dirty="0" smtClean="0"/>
          </a:p>
          <a:p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: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endParaRPr lang="en-US" dirty="0" smtClean="0"/>
          </a:p>
          <a:p>
            <a:r>
              <a:rPr lang="en-US" dirty="0" err="1" smtClean="0"/>
              <a:t>Pelaku</a:t>
            </a:r>
            <a:r>
              <a:rPr lang="en-US" dirty="0" smtClean="0"/>
              <a:t> : </a:t>
            </a:r>
            <a:r>
              <a:rPr lang="en-US" dirty="0" err="1" smtClean="0"/>
              <a:t>migran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: commuting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Mobilitas</a:t>
            </a:r>
            <a:r>
              <a:rPr lang="en-US" dirty="0" smtClean="0"/>
              <a:t> =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(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Rutin</a:t>
            </a:r>
            <a:endParaRPr lang="en-US" dirty="0" smtClean="0"/>
          </a:p>
          <a:p>
            <a:r>
              <a:rPr lang="en-US" dirty="0" err="1" smtClean="0"/>
              <a:t>Musiman</a:t>
            </a:r>
            <a:endParaRPr lang="en-US" dirty="0" smtClean="0"/>
          </a:p>
          <a:p>
            <a:r>
              <a:rPr lang="en-US" dirty="0" err="1" smtClean="0"/>
              <a:t>menetap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Faktor</a:t>
            </a:r>
            <a:r>
              <a:rPr lang="en-US" dirty="0"/>
              <a:t> </a:t>
            </a:r>
            <a:r>
              <a:rPr lang="en-US" dirty="0" err="1" smtClean="0"/>
              <a:t>pendorong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endParaRPr lang="en-US" dirty="0" smtClean="0"/>
          </a:p>
          <a:p>
            <a:r>
              <a:rPr lang="en-US" dirty="0" err="1" smtClean="0"/>
              <a:t>Menyempitnya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Tekanan</a:t>
            </a:r>
            <a:r>
              <a:rPr lang="en-US" dirty="0" smtClean="0"/>
              <a:t> (</a:t>
            </a:r>
            <a:r>
              <a:rPr lang="en-US" dirty="0" err="1" smtClean="0"/>
              <a:t>diskriminasi</a:t>
            </a:r>
            <a:r>
              <a:rPr lang="en-US" dirty="0" smtClean="0"/>
              <a:t>) </a:t>
            </a:r>
            <a:r>
              <a:rPr lang="en-US" dirty="0" err="1" smtClean="0"/>
              <a:t>politik</a:t>
            </a:r>
            <a:r>
              <a:rPr lang="en-US" dirty="0" smtClean="0"/>
              <a:t>/ agama/</a:t>
            </a:r>
            <a:r>
              <a:rPr lang="en-US" dirty="0" err="1" smtClean="0"/>
              <a:t>ras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/ </a:t>
            </a:r>
            <a:r>
              <a:rPr lang="en-US" dirty="0" err="1" smtClean="0"/>
              <a:t>perkawinan</a:t>
            </a:r>
            <a:endParaRPr lang="en-US" dirty="0" smtClean="0"/>
          </a:p>
          <a:p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penarik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superioritas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i="1" dirty="0" smtClean="0"/>
              <a:t>income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(</a:t>
            </a:r>
            <a:r>
              <a:rPr lang="en-US" dirty="0" err="1" smtClean="0"/>
              <a:t>keadaan</a:t>
            </a:r>
            <a:r>
              <a:rPr lang="en-US" dirty="0" smtClean="0"/>
              <a:t>)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Tarikan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berlindung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err="1" smtClean="0"/>
              <a:t>Rintangan</a:t>
            </a:r>
            <a:r>
              <a:rPr lang="en-US" dirty="0" smtClean="0"/>
              <a:t> yang </a:t>
            </a:r>
            <a:r>
              <a:rPr lang="en-US" dirty="0" err="1" smtClean="0"/>
              <a:t>menghambat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pibadi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164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MIGRASI</vt:lpstr>
      <vt:lpstr>DEFINISI</vt:lpstr>
      <vt:lpstr>konsep</vt:lpstr>
      <vt:lpstr>konsep</vt:lpstr>
      <vt:lpstr>Faktor pendorong migrasi</vt:lpstr>
      <vt:lpstr>Faktor penarik migrasi</vt:lpstr>
      <vt:lpstr>Faktor penyebab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MIGRASI</dc:title>
  <dc:creator>Universitas Komputer Indonesia</dc:creator>
  <cp:lastModifiedBy>Toshiba</cp:lastModifiedBy>
  <cp:revision>3</cp:revision>
  <dcterms:created xsi:type="dcterms:W3CDTF">2010-01-10T13:40:07Z</dcterms:created>
  <dcterms:modified xsi:type="dcterms:W3CDTF">2011-01-05T23:00:50Z</dcterms:modified>
</cp:coreProperties>
</file>