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DA9F2-9636-4278-8945-11EA5E7AAEF2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4E69E-D135-4C65-9361-052F8C847E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1</a:t>
            </a:r>
            <a:endParaRPr lang="en-US" dirty="0"/>
          </a:p>
        </p:txBody>
      </p:sp>
      <p:pic>
        <p:nvPicPr>
          <p:cNvPr id="8" name="Content Placeholder 7" descr="gmb-1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35856" y="2555770"/>
            <a:ext cx="2481287" cy="316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Piramida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‘slope’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curam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datar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 </a:t>
            </a:r>
            <a:r>
              <a:rPr lang="en-US" dirty="0" err="1"/>
              <a:t>Umur</a:t>
            </a:r>
            <a:r>
              <a:rPr lang="en-US" dirty="0"/>
              <a:t> median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(dependency ratio) </a:t>
            </a:r>
            <a:r>
              <a:rPr lang="en-US" dirty="0" err="1"/>
              <a:t>tinggi</a:t>
            </a:r>
            <a:r>
              <a:rPr lang="en-US" dirty="0" smtClean="0"/>
              <a:t>.</a:t>
            </a:r>
          </a:p>
          <a:p>
            <a:r>
              <a:rPr lang="pt-BR" u="sng" dirty="0"/>
              <a:t>Contoh</a:t>
            </a:r>
            <a:r>
              <a:rPr lang="pt-BR" dirty="0"/>
              <a:t>:	</a:t>
            </a:r>
            <a:endParaRPr lang="pt-BR" dirty="0" smtClean="0"/>
          </a:p>
          <a:p>
            <a:pPr lvl="1"/>
            <a:r>
              <a:rPr lang="pt-BR" dirty="0" smtClean="0"/>
              <a:t>Piramida </a:t>
            </a:r>
            <a:r>
              <a:rPr lang="pt-BR" dirty="0"/>
              <a:t>Penduduk India tahun 1951</a:t>
            </a:r>
            <a:endParaRPr lang="en-US" dirty="0"/>
          </a:p>
          <a:p>
            <a:pPr lvl="1"/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/>
              <a:t>Penduduk</a:t>
            </a:r>
            <a:r>
              <a:rPr lang="en-US" dirty="0"/>
              <a:t> Indonesia </a:t>
            </a:r>
            <a:r>
              <a:rPr lang="en-US" dirty="0" err="1"/>
              <a:t>tahun</a:t>
            </a:r>
            <a:r>
              <a:rPr lang="en-US" dirty="0"/>
              <a:t> 1971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2</a:t>
            </a:r>
            <a:endParaRPr lang="en-US" dirty="0"/>
          </a:p>
        </p:txBody>
      </p:sp>
      <p:pic>
        <p:nvPicPr>
          <p:cNvPr id="5" name="Content Placeholder 4" descr="gmb-2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35856" y="2555770"/>
            <a:ext cx="2481287" cy="316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piramida</a:t>
            </a:r>
            <a:r>
              <a:rPr lang="en-US" dirty="0"/>
              <a:t> model 2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‘slope’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curam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0-4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piramida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/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tingakt</a:t>
            </a:r>
            <a:r>
              <a:rPr lang="en-US" dirty="0"/>
              <a:t> </a:t>
            </a:r>
            <a:r>
              <a:rPr lang="en-US" dirty="0" err="1"/>
              <a:t>fertilitas</a:t>
            </a:r>
            <a:r>
              <a:rPr lang="en-US" dirty="0"/>
              <a:t>. </a:t>
            </a:r>
            <a:r>
              <a:rPr lang="en-US" dirty="0" err="1"/>
              <a:t>Umur</a:t>
            </a:r>
            <a:r>
              <a:rPr lang="en-US" dirty="0"/>
              <a:t> median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(dependency ratio)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fi-FI" u="sng" dirty="0"/>
              <a:t>Contoh</a:t>
            </a:r>
            <a:r>
              <a:rPr lang="fi-FI" dirty="0"/>
              <a:t>: Sri Lanka, Meksiko, dan Brazilia.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3</a:t>
            </a:r>
            <a:endParaRPr lang="en-US" dirty="0"/>
          </a:p>
        </p:txBody>
      </p:sp>
      <p:pic>
        <p:nvPicPr>
          <p:cNvPr id="5" name="Content Placeholder 4" descr="gmb-3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1098" y="2555770"/>
            <a:ext cx="2450804" cy="316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piramida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sarang</a:t>
            </a:r>
            <a:r>
              <a:rPr lang="en-US" dirty="0"/>
              <a:t> </a:t>
            </a:r>
            <a:r>
              <a:rPr lang="en-US" dirty="0" err="1"/>
              <a:t>tawon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 (</a:t>
            </a:r>
            <a:r>
              <a:rPr lang="en-US" i="1" dirty="0"/>
              <a:t>old fashioned </a:t>
            </a:r>
            <a:r>
              <a:rPr lang="en-US" i="1" dirty="0" smtClean="0"/>
              <a:t>bee hive</a:t>
            </a:r>
            <a:r>
              <a:rPr lang="en-US" dirty="0"/>
              <a:t>).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kelahirandan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piramida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median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umur-umur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.</a:t>
            </a:r>
          </a:p>
          <a:p>
            <a:r>
              <a:rPr lang="en-US" u="sng" dirty="0" err="1"/>
              <a:t>Contoh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barat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4</a:t>
            </a:r>
            <a:endParaRPr lang="en-US" dirty="0"/>
          </a:p>
        </p:txBody>
      </p:sp>
      <p:pic>
        <p:nvPicPr>
          <p:cNvPr id="5" name="Content Placeholder 4" descr="gmb-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1098" y="2555770"/>
            <a:ext cx="2450804" cy="316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Piramida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lonceng</a:t>
            </a:r>
            <a:r>
              <a:rPr lang="en-US" dirty="0"/>
              <a:t>/</a:t>
            </a:r>
            <a:r>
              <a:rPr lang="en-US" dirty="0" err="1"/>
              <a:t>genta</a:t>
            </a:r>
            <a:r>
              <a:rPr lang="en-US" dirty="0"/>
              <a:t> (</a:t>
            </a:r>
            <a:r>
              <a:rPr lang="en-US" i="1" dirty="0"/>
              <a:t>The </a:t>
            </a:r>
            <a:r>
              <a:rPr lang="en-US" i="1" dirty="0" smtClean="0"/>
              <a:t>bell shaped pyramid</a:t>
            </a:r>
            <a:r>
              <a:rPr lang="en-US" i="1" dirty="0"/>
              <a:t>)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Negara-</a:t>
            </a:r>
            <a:r>
              <a:rPr lang="en-US" dirty="0" err="1"/>
              <a:t>negara</a:t>
            </a:r>
            <a:r>
              <a:rPr lang="en-US" dirty="0"/>
              <a:t> yang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100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fertilitas</a:t>
            </a:r>
            <a:r>
              <a:rPr lang="en-US" dirty="0"/>
              <a:t> (</a:t>
            </a:r>
            <a:r>
              <a:rPr lang="en-US" dirty="0" err="1"/>
              <a:t>kelahiran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 </a:t>
            </a:r>
            <a:r>
              <a:rPr lang="en-US" dirty="0" err="1"/>
              <a:t>Umur</a:t>
            </a:r>
            <a:r>
              <a:rPr lang="en-US" dirty="0"/>
              <a:t> median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meninggi</a:t>
            </a:r>
            <a:r>
              <a:rPr lang="en-US" dirty="0"/>
              <a:t>.</a:t>
            </a:r>
          </a:p>
          <a:p>
            <a:r>
              <a:rPr lang="en-US" u="sng" dirty="0" err="1"/>
              <a:t>Contoh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5</a:t>
            </a:r>
            <a:endParaRPr lang="en-US" dirty="0"/>
          </a:p>
        </p:txBody>
      </p:sp>
      <p:pic>
        <p:nvPicPr>
          <p:cNvPr id="5" name="Content Placeholder 4" descr="gmb-5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1098" y="2555770"/>
            <a:ext cx="2450804" cy="316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drastis</a:t>
            </a:r>
            <a:r>
              <a:rPr lang="en-US" dirty="0"/>
              <a:t> yang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kematiannya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berkurangnya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absolute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.</a:t>
            </a:r>
          </a:p>
          <a:p>
            <a:r>
              <a:rPr lang="en-US" u="sng" dirty="0" err="1"/>
              <a:t>Contoh</a:t>
            </a:r>
            <a:r>
              <a:rPr lang="en-US" dirty="0"/>
              <a:t>: </a:t>
            </a:r>
            <a:r>
              <a:rPr lang="en-US" dirty="0" err="1"/>
              <a:t>Jepang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739</TotalTime>
  <Words>291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Piramida penduduk</vt:lpstr>
      <vt:lpstr>Model 1</vt:lpstr>
      <vt:lpstr>Model 2</vt:lpstr>
      <vt:lpstr>Model 3</vt:lpstr>
      <vt:lpstr>Model 4</vt:lpstr>
      <vt:lpstr>Model 5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 penduduk</dc:title>
  <dc:creator>Universitas Komputer Indonesia</dc:creator>
  <cp:lastModifiedBy>Toshiba</cp:lastModifiedBy>
  <cp:revision>2</cp:revision>
  <dcterms:created xsi:type="dcterms:W3CDTF">2009-11-18T10:33:54Z</dcterms:created>
  <dcterms:modified xsi:type="dcterms:W3CDTF">2011-01-05T23:00:33Z</dcterms:modified>
</cp:coreProperties>
</file>