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slideshow.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 id="2147483741" r:id="rId2"/>
  </p:sldMasterIdLst>
  <p:handoutMasterIdLst>
    <p:handoutMasterId r:id="rId26"/>
  </p:handoutMasterIdLst>
  <p:sldIdLst>
    <p:sldId id="256" r:id="rId3"/>
    <p:sldId id="257" r:id="rId4"/>
    <p:sldId id="258" r:id="rId5"/>
    <p:sldId id="260" r:id="rId6"/>
    <p:sldId id="261" r:id="rId7"/>
    <p:sldId id="262" r:id="rId8"/>
    <p:sldId id="259" r:id="rId9"/>
    <p:sldId id="263" r:id="rId10"/>
    <p:sldId id="264" r:id="rId11"/>
    <p:sldId id="278" r:id="rId12"/>
    <p:sldId id="279" r:id="rId13"/>
    <p:sldId id="273" r:id="rId14"/>
    <p:sldId id="274" r:id="rId15"/>
    <p:sldId id="275" r:id="rId16"/>
    <p:sldId id="280" r:id="rId17"/>
    <p:sldId id="276" r:id="rId18"/>
    <p:sldId id="277" r:id="rId19"/>
    <p:sldId id="265" r:id="rId20"/>
    <p:sldId id="271" r:id="rId21"/>
    <p:sldId id="272" r:id="rId22"/>
    <p:sldId id="266" r:id="rId23"/>
    <p:sldId id="281" r:id="rId24"/>
    <p:sldId id="270" r:id="rId25"/>
  </p:sldIdLst>
  <p:sldSz cx="9144000" cy="6858000" type="screen4x3"/>
  <p:notesSz cx="7004050" cy="9290050"/>
  <p:defaultTextStyle>
    <a:defPPr>
      <a:defRPr lang="en-US"/>
    </a:defPPr>
    <a:lvl1pPr algn="l" rtl="0" fontAlgn="base">
      <a:spcBef>
        <a:spcPct val="0"/>
      </a:spcBef>
      <a:spcAft>
        <a:spcPct val="0"/>
      </a:spcAft>
      <a:defRPr sz="1600" kern="1200">
        <a:solidFill>
          <a:schemeClr val="tx1"/>
        </a:solidFill>
        <a:latin typeface="Arial" charset="0"/>
        <a:ea typeface="+mn-ea"/>
        <a:cs typeface="Arial" charset="0"/>
      </a:defRPr>
    </a:lvl1pPr>
    <a:lvl2pPr marL="457200" algn="l" rtl="0" fontAlgn="base">
      <a:spcBef>
        <a:spcPct val="0"/>
      </a:spcBef>
      <a:spcAft>
        <a:spcPct val="0"/>
      </a:spcAft>
      <a:defRPr sz="1600" kern="1200">
        <a:solidFill>
          <a:schemeClr val="tx1"/>
        </a:solidFill>
        <a:latin typeface="Arial" charset="0"/>
        <a:ea typeface="+mn-ea"/>
        <a:cs typeface="Arial" charset="0"/>
      </a:defRPr>
    </a:lvl2pPr>
    <a:lvl3pPr marL="914400" algn="l" rtl="0" fontAlgn="base">
      <a:spcBef>
        <a:spcPct val="0"/>
      </a:spcBef>
      <a:spcAft>
        <a:spcPct val="0"/>
      </a:spcAft>
      <a:defRPr sz="1600" kern="1200">
        <a:solidFill>
          <a:schemeClr val="tx1"/>
        </a:solidFill>
        <a:latin typeface="Arial" charset="0"/>
        <a:ea typeface="+mn-ea"/>
        <a:cs typeface="Arial" charset="0"/>
      </a:defRPr>
    </a:lvl3pPr>
    <a:lvl4pPr marL="1371600" algn="l" rtl="0" fontAlgn="base">
      <a:spcBef>
        <a:spcPct val="0"/>
      </a:spcBef>
      <a:spcAft>
        <a:spcPct val="0"/>
      </a:spcAft>
      <a:defRPr sz="1600" kern="1200">
        <a:solidFill>
          <a:schemeClr val="tx1"/>
        </a:solidFill>
        <a:latin typeface="Arial" charset="0"/>
        <a:ea typeface="+mn-ea"/>
        <a:cs typeface="Arial" charset="0"/>
      </a:defRPr>
    </a:lvl4pPr>
    <a:lvl5pPr marL="1828800" algn="l" rtl="0" fontAlgn="base">
      <a:spcBef>
        <a:spcPct val="0"/>
      </a:spcBef>
      <a:spcAft>
        <a:spcPct val="0"/>
      </a:spcAft>
      <a:defRPr sz="1600" kern="1200">
        <a:solidFill>
          <a:schemeClr val="tx1"/>
        </a:solidFill>
        <a:latin typeface="Arial" charset="0"/>
        <a:ea typeface="+mn-ea"/>
        <a:cs typeface="Arial" charset="0"/>
      </a:defRPr>
    </a:lvl5pPr>
    <a:lvl6pPr marL="2286000" algn="l" defTabSz="914400" rtl="0" eaLnBrk="1" latinLnBrk="0" hangingPunct="1">
      <a:defRPr sz="1600" kern="1200">
        <a:solidFill>
          <a:schemeClr val="tx1"/>
        </a:solidFill>
        <a:latin typeface="Arial" charset="0"/>
        <a:ea typeface="+mn-ea"/>
        <a:cs typeface="Arial" charset="0"/>
      </a:defRPr>
    </a:lvl6pPr>
    <a:lvl7pPr marL="2743200" algn="l" defTabSz="914400" rtl="0" eaLnBrk="1" latinLnBrk="0" hangingPunct="1">
      <a:defRPr sz="1600" kern="1200">
        <a:solidFill>
          <a:schemeClr val="tx1"/>
        </a:solidFill>
        <a:latin typeface="Arial" charset="0"/>
        <a:ea typeface="+mn-ea"/>
        <a:cs typeface="Arial" charset="0"/>
      </a:defRPr>
    </a:lvl7pPr>
    <a:lvl8pPr marL="3200400" algn="l" defTabSz="914400" rtl="0" eaLnBrk="1" latinLnBrk="0" hangingPunct="1">
      <a:defRPr sz="1600" kern="1200">
        <a:solidFill>
          <a:schemeClr val="tx1"/>
        </a:solidFill>
        <a:latin typeface="Arial" charset="0"/>
        <a:ea typeface="+mn-ea"/>
        <a:cs typeface="Arial" charset="0"/>
      </a:defRPr>
    </a:lvl8pPr>
    <a:lvl9pPr marL="3657600" algn="l" defTabSz="914400" rtl="0" eaLnBrk="1" latinLnBrk="0" hangingPunct="1">
      <a:defRPr sz="16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197" autoAdjust="0"/>
    <p:restoredTop sz="94660"/>
  </p:normalViewPr>
  <p:slideViewPr>
    <p:cSldViewPr>
      <p:cViewPr>
        <p:scale>
          <a:sx n="75" d="100"/>
          <a:sy n="75" d="100"/>
        </p:scale>
        <p:origin x="-228"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bwMode="auto">
          <a:xfrm>
            <a:off x="0" y="0"/>
            <a:ext cx="3035300" cy="465138"/>
          </a:xfrm>
          <a:prstGeom prst="rect">
            <a:avLst/>
          </a:prstGeom>
          <a:noFill/>
          <a:ln w="9525">
            <a:noFill/>
            <a:miter lim="800000"/>
            <a:headEnd/>
            <a:tailEnd/>
          </a:ln>
          <a:effectLst/>
        </p:spPr>
        <p:txBody>
          <a:bodyPr vert="horz" wrap="square" lIns="93104" tIns="46552" rIns="93104" bIns="46552" numCol="1" anchor="t" anchorCtr="0" compatLnSpc="1">
            <a:prstTxWarp prst="textNoShape">
              <a:avLst/>
            </a:prstTxWarp>
          </a:bodyPr>
          <a:lstStyle>
            <a:lvl1pPr defTabSz="930275">
              <a:defRPr sz="1200" smtClean="0"/>
            </a:lvl1pPr>
          </a:lstStyle>
          <a:p>
            <a:pPr>
              <a:defRPr/>
            </a:pPr>
            <a:endParaRPr lang="en-US"/>
          </a:p>
        </p:txBody>
      </p:sp>
      <p:sp>
        <p:nvSpPr>
          <p:cNvPr id="69635" name="Rectangle 3"/>
          <p:cNvSpPr>
            <a:spLocks noGrp="1" noChangeArrowheads="1"/>
          </p:cNvSpPr>
          <p:nvPr>
            <p:ph type="dt" sz="quarter" idx="1"/>
          </p:nvPr>
        </p:nvSpPr>
        <p:spPr bwMode="auto">
          <a:xfrm>
            <a:off x="3967163" y="0"/>
            <a:ext cx="3035300" cy="465138"/>
          </a:xfrm>
          <a:prstGeom prst="rect">
            <a:avLst/>
          </a:prstGeom>
          <a:noFill/>
          <a:ln w="9525">
            <a:noFill/>
            <a:miter lim="800000"/>
            <a:headEnd/>
            <a:tailEnd/>
          </a:ln>
          <a:effectLst/>
        </p:spPr>
        <p:txBody>
          <a:bodyPr vert="horz" wrap="square" lIns="93104" tIns="46552" rIns="93104" bIns="46552" numCol="1" anchor="t" anchorCtr="0" compatLnSpc="1">
            <a:prstTxWarp prst="textNoShape">
              <a:avLst/>
            </a:prstTxWarp>
          </a:bodyPr>
          <a:lstStyle>
            <a:lvl1pPr algn="r" defTabSz="930275">
              <a:defRPr sz="1200" smtClean="0"/>
            </a:lvl1pPr>
          </a:lstStyle>
          <a:p>
            <a:pPr>
              <a:defRPr/>
            </a:pPr>
            <a:endParaRPr lang="en-US"/>
          </a:p>
        </p:txBody>
      </p:sp>
      <p:sp>
        <p:nvSpPr>
          <p:cNvPr id="69636" name="Rectangle 4"/>
          <p:cNvSpPr>
            <a:spLocks noGrp="1" noChangeArrowheads="1"/>
          </p:cNvSpPr>
          <p:nvPr>
            <p:ph type="ftr" sz="quarter" idx="2"/>
          </p:nvPr>
        </p:nvSpPr>
        <p:spPr bwMode="auto">
          <a:xfrm>
            <a:off x="0" y="8823325"/>
            <a:ext cx="3035300" cy="465138"/>
          </a:xfrm>
          <a:prstGeom prst="rect">
            <a:avLst/>
          </a:prstGeom>
          <a:noFill/>
          <a:ln w="9525">
            <a:noFill/>
            <a:miter lim="800000"/>
            <a:headEnd/>
            <a:tailEnd/>
          </a:ln>
          <a:effectLst/>
        </p:spPr>
        <p:txBody>
          <a:bodyPr vert="horz" wrap="square" lIns="93104" tIns="46552" rIns="93104" bIns="46552" numCol="1" anchor="b" anchorCtr="0" compatLnSpc="1">
            <a:prstTxWarp prst="textNoShape">
              <a:avLst/>
            </a:prstTxWarp>
          </a:bodyPr>
          <a:lstStyle>
            <a:lvl1pPr defTabSz="930275">
              <a:defRPr sz="1200" smtClean="0"/>
            </a:lvl1pPr>
          </a:lstStyle>
          <a:p>
            <a:pPr>
              <a:defRPr/>
            </a:pPr>
            <a:endParaRPr lang="en-US"/>
          </a:p>
        </p:txBody>
      </p:sp>
      <p:sp>
        <p:nvSpPr>
          <p:cNvPr id="69637" name="Rectangle 5"/>
          <p:cNvSpPr>
            <a:spLocks noGrp="1" noChangeArrowheads="1"/>
          </p:cNvSpPr>
          <p:nvPr>
            <p:ph type="sldNum" sz="quarter" idx="3"/>
          </p:nvPr>
        </p:nvSpPr>
        <p:spPr bwMode="auto">
          <a:xfrm>
            <a:off x="3967163" y="8823325"/>
            <a:ext cx="3035300" cy="465138"/>
          </a:xfrm>
          <a:prstGeom prst="rect">
            <a:avLst/>
          </a:prstGeom>
          <a:noFill/>
          <a:ln w="9525">
            <a:noFill/>
            <a:miter lim="800000"/>
            <a:headEnd/>
            <a:tailEnd/>
          </a:ln>
          <a:effectLst/>
        </p:spPr>
        <p:txBody>
          <a:bodyPr vert="horz" wrap="square" lIns="93104" tIns="46552" rIns="93104" bIns="46552" numCol="1" anchor="b" anchorCtr="0" compatLnSpc="1">
            <a:prstTxWarp prst="textNoShape">
              <a:avLst/>
            </a:prstTxWarp>
          </a:bodyPr>
          <a:lstStyle>
            <a:lvl1pPr algn="r" defTabSz="930275">
              <a:defRPr sz="1200" smtClean="0"/>
            </a:lvl1pPr>
          </a:lstStyle>
          <a:p>
            <a:pPr>
              <a:defRPr/>
            </a:pPr>
            <a:fld id="{F9FCCBF4-7E1D-4677-B798-E0BF71102A88}"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AutoShape 2"/>
          <p:cNvSpPr>
            <a:spLocks noChangeArrowheads="1"/>
          </p:cNvSpPr>
          <p:nvPr/>
        </p:nvSpPr>
        <p:spPr bwMode="auto">
          <a:xfrm>
            <a:off x="93663" y="71438"/>
            <a:ext cx="8942387" cy="3789362"/>
          </a:xfrm>
          <a:prstGeom prst="roundRect">
            <a:avLst>
              <a:gd name="adj" fmla="val 6282"/>
            </a:avLst>
          </a:prstGeom>
          <a:solidFill>
            <a:schemeClr val="bg2"/>
          </a:solidFill>
          <a:ln w="9525">
            <a:noFill/>
            <a:round/>
            <a:headEnd/>
            <a:tailEnd/>
          </a:ln>
          <a:effectLst/>
        </p:spPr>
        <p:txBody>
          <a:bodyPr wrap="none" anchor="ctr"/>
          <a:lstStyle/>
          <a:p>
            <a:pPr>
              <a:defRPr/>
            </a:pPr>
            <a:endParaRPr lang="en-US"/>
          </a:p>
        </p:txBody>
      </p:sp>
      <p:sp>
        <p:nvSpPr>
          <p:cNvPr id="5" name="AutoShape 6"/>
          <p:cNvSpPr>
            <a:spLocks noChangeArrowheads="1"/>
          </p:cNvSpPr>
          <p:nvPr/>
        </p:nvSpPr>
        <p:spPr bwMode="auto">
          <a:xfrm>
            <a:off x="219075" y="201613"/>
            <a:ext cx="8713788" cy="3551237"/>
          </a:xfrm>
          <a:prstGeom prst="roundRect">
            <a:avLst>
              <a:gd name="adj" fmla="val 5231"/>
            </a:avLst>
          </a:prstGeom>
          <a:noFill/>
          <a:ln w="19050">
            <a:solidFill>
              <a:schemeClr val="bg1"/>
            </a:solidFill>
            <a:round/>
            <a:headEnd/>
            <a:tailEnd/>
          </a:ln>
          <a:effectLst/>
        </p:spPr>
        <p:txBody>
          <a:bodyPr wrap="none" anchor="ctr"/>
          <a:lstStyle/>
          <a:p>
            <a:pPr>
              <a:defRPr/>
            </a:pPr>
            <a:endParaRPr lang="en-US"/>
          </a:p>
        </p:txBody>
      </p:sp>
      <p:sp>
        <p:nvSpPr>
          <p:cNvPr id="6" name="AutoShape 7"/>
          <p:cNvSpPr>
            <a:spLocks noChangeArrowheads="1"/>
          </p:cNvSpPr>
          <p:nvPr/>
        </p:nvSpPr>
        <p:spPr bwMode="auto">
          <a:xfrm>
            <a:off x="100013" y="5805488"/>
            <a:ext cx="8936037" cy="908050"/>
          </a:xfrm>
          <a:prstGeom prst="roundRect">
            <a:avLst>
              <a:gd name="adj" fmla="val 16667"/>
            </a:avLst>
          </a:prstGeom>
          <a:solidFill>
            <a:schemeClr val="bg2"/>
          </a:solidFill>
          <a:ln w="9525">
            <a:solidFill>
              <a:schemeClr val="tx1"/>
            </a:solidFill>
            <a:round/>
            <a:headEnd/>
            <a:tailEnd/>
          </a:ln>
          <a:effectLst/>
        </p:spPr>
        <p:txBody>
          <a:bodyPr wrap="none" anchor="ctr"/>
          <a:lstStyle/>
          <a:p>
            <a:pPr>
              <a:defRPr/>
            </a:pPr>
            <a:endParaRPr lang="en-US"/>
          </a:p>
        </p:txBody>
      </p:sp>
      <p:sp>
        <p:nvSpPr>
          <p:cNvPr id="7" name="AutoShape 8"/>
          <p:cNvSpPr>
            <a:spLocks noChangeArrowheads="1"/>
          </p:cNvSpPr>
          <p:nvPr/>
        </p:nvSpPr>
        <p:spPr bwMode="auto">
          <a:xfrm>
            <a:off x="225425" y="5883275"/>
            <a:ext cx="8713788" cy="752475"/>
          </a:xfrm>
          <a:prstGeom prst="roundRect">
            <a:avLst>
              <a:gd name="adj" fmla="val 16667"/>
            </a:avLst>
          </a:prstGeom>
          <a:noFill/>
          <a:ln w="19050">
            <a:solidFill>
              <a:schemeClr val="bg1"/>
            </a:solidFill>
            <a:round/>
            <a:headEnd/>
            <a:tailEnd/>
          </a:ln>
          <a:effectLst/>
        </p:spPr>
        <p:txBody>
          <a:bodyPr wrap="none" anchor="ctr"/>
          <a:lstStyle/>
          <a:p>
            <a:pPr>
              <a:defRPr/>
            </a:pPr>
            <a:endParaRPr lang="en-US"/>
          </a:p>
        </p:txBody>
      </p:sp>
      <p:sp>
        <p:nvSpPr>
          <p:cNvPr id="8" name="Rectangle 9"/>
          <p:cNvSpPr>
            <a:spLocks noChangeArrowheads="1"/>
          </p:cNvSpPr>
          <p:nvPr/>
        </p:nvSpPr>
        <p:spPr bwMode="auto">
          <a:xfrm>
            <a:off x="431800" y="6308725"/>
            <a:ext cx="2133600" cy="279400"/>
          </a:xfrm>
          <a:prstGeom prst="rect">
            <a:avLst/>
          </a:prstGeom>
          <a:noFill/>
          <a:ln w="9525">
            <a:noFill/>
            <a:miter lim="800000"/>
            <a:headEnd/>
            <a:tailEnd/>
          </a:ln>
          <a:effectLst/>
        </p:spPr>
        <p:txBody>
          <a:bodyPr/>
          <a:lstStyle/>
          <a:p>
            <a:pPr>
              <a:defRPr/>
            </a:pPr>
            <a:endParaRPr lang="en-US" sz="1400">
              <a:solidFill>
                <a:schemeClr val="bg1"/>
              </a:solidFill>
            </a:endParaRPr>
          </a:p>
        </p:txBody>
      </p:sp>
      <p:sp>
        <p:nvSpPr>
          <p:cNvPr id="9" name="Rectangle 10"/>
          <p:cNvSpPr>
            <a:spLocks noChangeArrowheads="1"/>
          </p:cNvSpPr>
          <p:nvPr/>
        </p:nvSpPr>
        <p:spPr bwMode="auto">
          <a:xfrm>
            <a:off x="3098800" y="6308725"/>
            <a:ext cx="2895600" cy="279400"/>
          </a:xfrm>
          <a:prstGeom prst="rect">
            <a:avLst/>
          </a:prstGeom>
          <a:noFill/>
          <a:ln w="9525">
            <a:noFill/>
            <a:miter lim="800000"/>
            <a:headEnd/>
            <a:tailEnd/>
          </a:ln>
          <a:effectLst/>
        </p:spPr>
        <p:txBody>
          <a:bodyPr/>
          <a:lstStyle/>
          <a:p>
            <a:pPr algn="ctr">
              <a:defRPr/>
            </a:pPr>
            <a:endParaRPr lang="en-US" sz="1400">
              <a:solidFill>
                <a:schemeClr val="bg1"/>
              </a:solidFill>
            </a:endParaRPr>
          </a:p>
        </p:txBody>
      </p:sp>
      <p:sp>
        <p:nvSpPr>
          <p:cNvPr id="10" name="Rectangle 11"/>
          <p:cNvSpPr>
            <a:spLocks noChangeArrowheads="1"/>
          </p:cNvSpPr>
          <p:nvPr/>
        </p:nvSpPr>
        <p:spPr bwMode="auto">
          <a:xfrm>
            <a:off x="6707188" y="6308725"/>
            <a:ext cx="2133600" cy="279400"/>
          </a:xfrm>
          <a:prstGeom prst="rect">
            <a:avLst/>
          </a:prstGeom>
          <a:noFill/>
          <a:ln w="9525">
            <a:noFill/>
            <a:miter lim="800000"/>
            <a:headEnd/>
            <a:tailEnd/>
          </a:ln>
          <a:effectLst/>
        </p:spPr>
        <p:txBody>
          <a:bodyPr/>
          <a:lstStyle/>
          <a:p>
            <a:pPr algn="r">
              <a:defRPr/>
            </a:pPr>
            <a:fld id="{59B90330-D6DC-40B9-AB8D-D606F8230BFE}" type="slidenum">
              <a:rPr lang="en-US" sz="1400">
                <a:solidFill>
                  <a:schemeClr val="bg1"/>
                </a:solidFill>
              </a:rPr>
              <a:pPr algn="r">
                <a:defRPr/>
              </a:pPr>
              <a:t>‹#›</a:t>
            </a:fld>
            <a:endParaRPr lang="en-US" sz="1400">
              <a:solidFill>
                <a:schemeClr val="bg1"/>
              </a:solidFill>
            </a:endParaRPr>
          </a:p>
        </p:txBody>
      </p:sp>
      <p:sp>
        <p:nvSpPr>
          <p:cNvPr id="64515" name="Rectangle 3"/>
          <p:cNvSpPr>
            <a:spLocks noGrp="1" noChangeArrowheads="1"/>
          </p:cNvSpPr>
          <p:nvPr>
            <p:ph type="ctrTitle"/>
          </p:nvPr>
        </p:nvSpPr>
        <p:spPr>
          <a:xfrm>
            <a:off x="577850" y="1233488"/>
            <a:ext cx="7989888" cy="1655762"/>
          </a:xfrm>
        </p:spPr>
        <p:txBody>
          <a:bodyPr/>
          <a:lstStyle>
            <a:lvl1pPr>
              <a:defRPr/>
            </a:lvl1pPr>
          </a:lstStyle>
          <a:p>
            <a:r>
              <a:rPr lang="en-US"/>
              <a:t>Click to edit Master title style</a:t>
            </a:r>
          </a:p>
        </p:txBody>
      </p:sp>
      <p:sp>
        <p:nvSpPr>
          <p:cNvPr id="64516" name="Rectangle 4"/>
          <p:cNvSpPr>
            <a:spLocks noGrp="1" noChangeArrowheads="1"/>
          </p:cNvSpPr>
          <p:nvPr>
            <p:ph type="subTitle" idx="1"/>
          </p:nvPr>
        </p:nvSpPr>
        <p:spPr>
          <a:xfrm>
            <a:off x="1008063" y="3886200"/>
            <a:ext cx="7304087" cy="1752600"/>
          </a:xfrm>
        </p:spPr>
        <p:txBody>
          <a:bodyPr/>
          <a:lstStyle>
            <a:lvl1pPr marL="0" indent="0">
              <a:buFontTx/>
              <a:buNone/>
              <a:defRPr/>
            </a:lvl1pPr>
          </a:lstStyle>
          <a:p>
            <a:r>
              <a:rPr lang="en-US"/>
              <a:t>Click to edit Master subtitle style</a:t>
            </a:r>
          </a:p>
        </p:txBody>
      </p:sp>
      <p:sp>
        <p:nvSpPr>
          <p:cNvPr id="11" name="Rectangle 5"/>
          <p:cNvSpPr>
            <a:spLocks noGrp="1" noChangeArrowheads="1"/>
          </p:cNvSpPr>
          <p:nvPr>
            <p:ph type="sldNum" sz="quarter" idx="10"/>
          </p:nvPr>
        </p:nvSpPr>
        <p:spPr>
          <a:xfrm>
            <a:off x="6527800" y="6173788"/>
            <a:ext cx="2133600" cy="279400"/>
          </a:xfrm>
          <a:solidFill>
            <a:schemeClr val="bg1"/>
          </a:solidFill>
        </p:spPr>
        <p:txBody>
          <a:bodyPr/>
          <a:lstStyle>
            <a:lvl1pPr>
              <a:defRPr smtClean="0"/>
            </a:lvl1pPr>
          </a:lstStyle>
          <a:p>
            <a:pPr>
              <a:defRPr/>
            </a:pPr>
            <a:fld id="{3B08E3ED-C037-4836-A99D-F01AEBAE7BCE}" type="slidenum">
              <a:rPr lang="en-US"/>
              <a:pPr>
                <a:defRPr/>
              </a:pPr>
              <a:t>‹#›</a:t>
            </a:fld>
            <a:endParaRPr lang="en-US"/>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A031DFDD-FA3B-43D5-B0E8-1CE49801A875}" type="slidenum">
              <a:rPr lang="en-US"/>
              <a:pPr>
                <a:defRPr/>
              </a:pPr>
              <a:t>‹#›</a:t>
            </a:fld>
            <a:endParaRPr lang="en-US"/>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9088" y="404813"/>
            <a:ext cx="2079625" cy="56880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30213" y="404813"/>
            <a:ext cx="6086475" cy="56880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C1B4BEC9-994B-4CE9-96B0-3B4F0F40319E}" type="slidenum">
              <a:rPr lang="en-US"/>
              <a:pPr>
                <a:defRPr/>
              </a:pPr>
              <a:t>‹#›</a:t>
            </a:fld>
            <a:endParaRPr lang="en-US"/>
          </a:p>
        </p:txBody>
      </p:sp>
    </p:spTree>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pPr>
              <a:defRPr/>
            </a:pPr>
            <a:endParaRPr lang="en-US"/>
          </a:p>
        </p:txBody>
      </p:sp>
      <p:sp>
        <p:nvSpPr>
          <p:cNvPr id="20" name="Footer Placeholder 19"/>
          <p:cNvSpPr>
            <a:spLocks noGrp="1"/>
          </p:cNvSpPr>
          <p:nvPr>
            <p:ph type="ftr" sz="quarter" idx="11"/>
          </p:nvPr>
        </p:nvSpPr>
        <p:spPr/>
        <p:txBody>
          <a:bodyPr/>
          <a:lstStyle>
            <a:extLst/>
          </a:lstStyle>
          <a:p>
            <a:pPr>
              <a:defRPr/>
            </a:pPr>
            <a:endParaRPr lang="en-US"/>
          </a:p>
        </p:txBody>
      </p:sp>
      <p:sp>
        <p:nvSpPr>
          <p:cNvPr id="10" name="Slide Number Placeholder 9"/>
          <p:cNvSpPr>
            <a:spLocks noGrp="1"/>
          </p:cNvSpPr>
          <p:nvPr>
            <p:ph type="sldNum" sz="quarter" idx="12"/>
          </p:nvPr>
        </p:nvSpPr>
        <p:spPr/>
        <p:txBody>
          <a:bodyPr/>
          <a:lstStyle>
            <a:extLst/>
          </a:lstStyle>
          <a:p>
            <a:pPr>
              <a:defRPr/>
            </a:pPr>
            <a:fld id="{86D55D30-6E53-4BD0-9C70-C07277459438}" type="slidenum">
              <a:rPr lang="en-US" smtClean="0"/>
              <a:pPr>
                <a:defRPr/>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p:wipe dir="r"/>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967720D7-FBA7-4C4A-BAF8-5E828FC9871B}" type="slidenum">
              <a:rPr lang="en-US" smtClean="0"/>
              <a:pPr>
                <a:defRPr/>
              </a:pPr>
              <a:t>‹#›</a:t>
            </a:fld>
            <a:endParaRPr lang="en-US"/>
          </a:p>
        </p:txBody>
      </p:sp>
    </p:spTree>
  </p:cSld>
  <p:clrMapOvr>
    <a:masterClrMapping/>
  </p:clrMapOvr>
  <p:transition>
    <p:wipe dir="r"/>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DD707A6C-CBFC-485B-A518-9418A2DEC010}" type="slidenum">
              <a:rPr lang="en-US" smtClean="0"/>
              <a:pPr>
                <a:defRPr/>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p:wipe dir="r"/>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411F447C-A440-4920-B34E-8D8D5330F282}" type="slidenum">
              <a:rPr lang="en-US" smtClean="0"/>
              <a:pPr>
                <a:defRPr/>
              </a:pPr>
              <a:t>‹#›</a:t>
            </a:fld>
            <a:endParaRPr lang="en-US"/>
          </a:p>
        </p:txBody>
      </p:sp>
    </p:spTree>
  </p:cSld>
  <p:clrMapOvr>
    <a:masterClrMapping/>
  </p:clrMapOvr>
  <p:transition>
    <p:wipe dir="r"/>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endParaRPr lang="en-US"/>
          </a:p>
        </p:txBody>
      </p:sp>
      <p:sp>
        <p:nvSpPr>
          <p:cNvPr id="8" name="Footer Placeholder 7"/>
          <p:cNvSpPr>
            <a:spLocks noGrp="1"/>
          </p:cNvSpPr>
          <p:nvPr>
            <p:ph type="ftr" sz="quarter" idx="11"/>
          </p:nvPr>
        </p:nvSpPr>
        <p:spPr/>
        <p:txBody>
          <a:bodyPr/>
          <a:lstStyle>
            <a:extLst/>
          </a:lstStyle>
          <a:p>
            <a:pPr>
              <a:defRPr/>
            </a:pPr>
            <a:endParaRPr lang="en-US"/>
          </a:p>
        </p:txBody>
      </p:sp>
      <p:sp>
        <p:nvSpPr>
          <p:cNvPr id="9" name="Slide Number Placeholder 8"/>
          <p:cNvSpPr>
            <a:spLocks noGrp="1"/>
          </p:cNvSpPr>
          <p:nvPr>
            <p:ph type="sldNum" sz="quarter" idx="12"/>
          </p:nvPr>
        </p:nvSpPr>
        <p:spPr/>
        <p:txBody>
          <a:bodyPr/>
          <a:lstStyle>
            <a:extLst/>
          </a:lstStyle>
          <a:p>
            <a:pPr>
              <a:defRPr/>
            </a:pPr>
            <a:fld id="{BEDF2E1D-587F-4EE6-9F78-BBAC8926F4F5}" type="slidenum">
              <a:rPr lang="en-US" smtClean="0"/>
              <a:pPr>
                <a:defRPr/>
              </a:pPr>
              <a:t>‹#›</a:t>
            </a:fld>
            <a:endParaRPr lang="en-US"/>
          </a:p>
        </p:txBody>
      </p:sp>
    </p:spTree>
  </p:cSld>
  <p:clrMapOvr>
    <a:masterClrMapping/>
  </p:clrMapOvr>
  <p:transition>
    <p:wipe dir="r"/>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pPr>
              <a:defRPr/>
            </a:pPr>
            <a:endParaRPr lang="en-US"/>
          </a:p>
        </p:txBody>
      </p:sp>
      <p:sp>
        <p:nvSpPr>
          <p:cNvPr id="4" name="Footer Placeholder 3"/>
          <p:cNvSpPr>
            <a:spLocks noGrp="1"/>
          </p:cNvSpPr>
          <p:nvPr>
            <p:ph type="ftr" sz="quarter" idx="11"/>
          </p:nvPr>
        </p:nvSpPr>
        <p:spPr/>
        <p:txBody>
          <a:bodyPr/>
          <a:lstStyle>
            <a:extLst/>
          </a:lstStyle>
          <a:p>
            <a:pPr>
              <a:defRPr/>
            </a:pPr>
            <a:endParaRPr lang="en-US"/>
          </a:p>
        </p:txBody>
      </p:sp>
      <p:sp>
        <p:nvSpPr>
          <p:cNvPr id="5" name="Slide Number Placeholder 4"/>
          <p:cNvSpPr>
            <a:spLocks noGrp="1"/>
          </p:cNvSpPr>
          <p:nvPr>
            <p:ph type="sldNum" sz="quarter" idx="12"/>
          </p:nvPr>
        </p:nvSpPr>
        <p:spPr/>
        <p:txBody>
          <a:bodyPr/>
          <a:lstStyle>
            <a:extLst/>
          </a:lstStyle>
          <a:p>
            <a:pPr>
              <a:defRPr/>
            </a:pPr>
            <a:fld id="{6EC8C221-60E6-4935-AD16-FC1D41CF5835}" type="slidenum">
              <a:rPr lang="en-US" smtClean="0"/>
              <a:pPr>
                <a:defRPr/>
              </a:pPr>
              <a:t>‹#›</a:t>
            </a:fld>
            <a:endParaRPr lang="en-US"/>
          </a:p>
        </p:txBody>
      </p:sp>
    </p:spTree>
  </p:cSld>
  <p:clrMapOvr>
    <a:masterClrMapping/>
  </p:clrMapOvr>
  <p:transition>
    <p:wipe dir="r"/>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pPr>
              <a:defRPr/>
            </a:pPr>
            <a:endParaRPr lang="en-US"/>
          </a:p>
        </p:txBody>
      </p:sp>
      <p:sp>
        <p:nvSpPr>
          <p:cNvPr id="3" name="Footer Placeholder 2"/>
          <p:cNvSpPr>
            <a:spLocks noGrp="1"/>
          </p:cNvSpPr>
          <p:nvPr>
            <p:ph type="ftr" sz="quarter" idx="11"/>
          </p:nvPr>
        </p:nvSpPr>
        <p:spPr/>
        <p:txBody>
          <a:bodyPr/>
          <a:lstStyle>
            <a:extLst/>
          </a:lstStyle>
          <a:p>
            <a:pPr>
              <a:defRPr/>
            </a:pPr>
            <a:endParaRPr lang="en-US"/>
          </a:p>
        </p:txBody>
      </p:sp>
      <p:sp>
        <p:nvSpPr>
          <p:cNvPr id="4" name="Slide Number Placeholder 3"/>
          <p:cNvSpPr>
            <a:spLocks noGrp="1"/>
          </p:cNvSpPr>
          <p:nvPr>
            <p:ph type="sldNum" sz="quarter" idx="12"/>
          </p:nvPr>
        </p:nvSpPr>
        <p:spPr/>
        <p:txBody>
          <a:bodyPr/>
          <a:lstStyle>
            <a:extLst/>
          </a:lstStyle>
          <a:p>
            <a:pPr>
              <a:defRPr/>
            </a:pPr>
            <a:fld id="{27770507-129D-4194-AA06-49C5086EEF9A}" type="slidenum">
              <a:rPr lang="en-US" smtClean="0"/>
              <a:pPr>
                <a:defRPr/>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p:wipe dir="r"/>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751AF7AC-87FD-4B0D-9605-0F9FCEE16B31}" type="slidenum">
              <a:rPr lang="en-US" smtClean="0"/>
              <a:pPr>
                <a:defRPr/>
              </a:pPr>
              <a:t>‹#›</a:t>
            </a:fld>
            <a:endParaRPr lang="en-US"/>
          </a:p>
        </p:txBody>
      </p:sp>
    </p:spTree>
  </p:cSld>
  <p:clrMapOvr>
    <a:masterClrMapping/>
  </p:clrMapOvr>
  <p:transition>
    <p:wipe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C4162DF4-B3A0-4BD7-B1D6-2FA5414BE702}" type="slidenum">
              <a:rPr lang="en-US"/>
              <a:pPr>
                <a:defRPr/>
              </a:pPr>
              <a:t>‹#›</a:t>
            </a:fld>
            <a:endParaRPr lang="en-US"/>
          </a:p>
        </p:txBody>
      </p:sp>
    </p:spTree>
  </p:cSld>
  <p:clrMapOvr>
    <a:masterClrMapping/>
  </p:clrMapOvr>
  <p:transition>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AB20ACAC-2B1D-466C-B933-766DDD026583}" type="slidenum">
              <a:rPr lang="en-US" smtClean="0"/>
              <a:pPr>
                <a:defRPr/>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transition>
    <p:wipe dir="r"/>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D73AD769-860C-4587-A272-AFB3C9386946}" type="slidenum">
              <a:rPr lang="en-US" smtClean="0"/>
              <a:pPr>
                <a:defRPr/>
              </a:pPr>
              <a:t>‹#›</a:t>
            </a:fld>
            <a:endParaRPr lang="en-US"/>
          </a:p>
        </p:txBody>
      </p:sp>
    </p:spTree>
  </p:cSld>
  <p:clrMapOvr>
    <a:masterClrMapping/>
  </p:clrMapOvr>
  <p:transition>
    <p:wipe dir="r"/>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4812743C-2463-4E69-AF35-729AD62FDD94}" type="slidenum">
              <a:rPr lang="en-US" smtClean="0"/>
              <a:pPr>
                <a:defRPr/>
              </a:pPr>
              <a:t>‹#›</a:t>
            </a:fld>
            <a:endParaRPr lang="en-US"/>
          </a:p>
        </p:txBody>
      </p:sp>
    </p:spTree>
  </p:cSld>
  <p:clrMapOvr>
    <a:masterClrMapping/>
  </p:clrMapOvr>
  <p:transition>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BE04B275-D9FF-4C4C-8450-0454516B4CF9}" type="slidenum">
              <a:rPr lang="en-US"/>
              <a:pPr>
                <a:defRPr/>
              </a:pPr>
              <a:t>‹#›</a:t>
            </a:fld>
            <a:endParaRPr lang="en-US"/>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484313"/>
            <a:ext cx="4068763" cy="4608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78363" y="1484313"/>
            <a:ext cx="4070350" cy="4608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6F88BDBB-92BA-4004-B2C6-CF15BC543C2A}" type="slidenum">
              <a:rPr lang="en-US"/>
              <a:pPr>
                <a:defRPr/>
              </a:pPr>
              <a:t>‹#›</a:t>
            </a:fld>
            <a:endParaRPr lang="en-US"/>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p>
        </p:txBody>
      </p:sp>
      <p:sp>
        <p:nvSpPr>
          <p:cNvPr id="9" name="Rectangle 7"/>
          <p:cNvSpPr>
            <a:spLocks noGrp="1" noChangeArrowheads="1"/>
          </p:cNvSpPr>
          <p:nvPr>
            <p:ph type="sldNum" sz="quarter" idx="12"/>
          </p:nvPr>
        </p:nvSpPr>
        <p:spPr>
          <a:ln/>
        </p:spPr>
        <p:txBody>
          <a:bodyPr/>
          <a:lstStyle>
            <a:lvl1pPr>
              <a:defRPr/>
            </a:lvl1pPr>
          </a:lstStyle>
          <a:p>
            <a:pPr>
              <a:defRPr/>
            </a:pPr>
            <a:fld id="{3D77D0E7-0783-4AC1-BEE3-2D8567F15A6C}" type="slidenum">
              <a:rPr lang="en-US"/>
              <a:pPr>
                <a:defRPr/>
              </a:pPr>
              <a:t>‹#›</a:t>
            </a:fld>
            <a:endParaRPr lang="en-US"/>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p>
        </p:txBody>
      </p:sp>
      <p:sp>
        <p:nvSpPr>
          <p:cNvPr id="5" name="Rectangle 7"/>
          <p:cNvSpPr>
            <a:spLocks noGrp="1" noChangeArrowheads="1"/>
          </p:cNvSpPr>
          <p:nvPr>
            <p:ph type="sldNum" sz="quarter" idx="12"/>
          </p:nvPr>
        </p:nvSpPr>
        <p:spPr>
          <a:ln/>
        </p:spPr>
        <p:txBody>
          <a:bodyPr/>
          <a:lstStyle>
            <a:lvl1pPr>
              <a:defRPr/>
            </a:lvl1pPr>
          </a:lstStyle>
          <a:p>
            <a:pPr>
              <a:defRPr/>
            </a:pPr>
            <a:fld id="{6D3978AA-065E-4CB8-8D55-0AF6088B17C8}" type="slidenum">
              <a:rPr lang="en-US"/>
              <a:pPr>
                <a:defRPr/>
              </a:pPr>
              <a:t>‹#›</a:t>
            </a:fld>
            <a:endParaRPr lang="en-US"/>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p>
        </p:txBody>
      </p:sp>
      <p:sp>
        <p:nvSpPr>
          <p:cNvPr id="4" name="Rectangle 7"/>
          <p:cNvSpPr>
            <a:spLocks noGrp="1" noChangeArrowheads="1"/>
          </p:cNvSpPr>
          <p:nvPr>
            <p:ph type="sldNum" sz="quarter" idx="12"/>
          </p:nvPr>
        </p:nvSpPr>
        <p:spPr>
          <a:ln/>
        </p:spPr>
        <p:txBody>
          <a:bodyPr/>
          <a:lstStyle>
            <a:lvl1pPr>
              <a:defRPr/>
            </a:lvl1pPr>
          </a:lstStyle>
          <a:p>
            <a:pPr>
              <a:defRPr/>
            </a:pPr>
            <a:fld id="{B73B1350-3CCA-4246-8913-01E2ED79138D}" type="slidenum">
              <a:rPr lang="en-US"/>
              <a:pPr>
                <a:defRPr/>
              </a:pPr>
              <a:t>‹#›</a:t>
            </a:fld>
            <a:endParaRPr lang="en-US"/>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A23D042A-FC99-45A4-9879-00C1FFFCE35F}" type="slidenum">
              <a:rPr lang="en-US"/>
              <a:pPr>
                <a:defRPr/>
              </a:pPr>
              <a:t>‹#›</a:t>
            </a:fld>
            <a:endParaRPr lang="en-US"/>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2201024C-1D1C-45FB-B7D7-F5D09BBC0EC1}" type="slidenum">
              <a:rPr lang="en-US"/>
              <a:pPr>
                <a:defRPr/>
              </a:pPr>
              <a:t>‹#›</a:t>
            </a:fld>
            <a:endParaRPr lang="en-US"/>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sp>
        <p:nvSpPr>
          <p:cNvPr id="63490" name="AutoShape 2"/>
          <p:cNvSpPr>
            <a:spLocks noChangeArrowheads="1"/>
          </p:cNvSpPr>
          <p:nvPr/>
        </p:nvSpPr>
        <p:spPr bwMode="auto">
          <a:xfrm>
            <a:off x="93663" y="71438"/>
            <a:ext cx="8942387" cy="1304925"/>
          </a:xfrm>
          <a:prstGeom prst="roundRect">
            <a:avLst>
              <a:gd name="adj" fmla="val 16667"/>
            </a:avLst>
          </a:prstGeom>
          <a:solidFill>
            <a:schemeClr val="bg2"/>
          </a:solidFill>
          <a:ln w="9525">
            <a:noFill/>
            <a:round/>
            <a:headEnd/>
            <a:tailEnd/>
          </a:ln>
          <a:effectLst/>
        </p:spPr>
        <p:txBody>
          <a:bodyPr wrap="none" anchor="ctr"/>
          <a:lstStyle/>
          <a:p>
            <a:pPr>
              <a:defRPr/>
            </a:pPr>
            <a:endParaRPr lang="en-US"/>
          </a:p>
        </p:txBody>
      </p:sp>
      <p:sp>
        <p:nvSpPr>
          <p:cNvPr id="1027" name="Rectangle 3"/>
          <p:cNvSpPr>
            <a:spLocks noGrp="1" noChangeArrowheads="1"/>
          </p:cNvSpPr>
          <p:nvPr>
            <p:ph type="title"/>
          </p:nvPr>
        </p:nvSpPr>
        <p:spPr bwMode="auto">
          <a:xfrm>
            <a:off x="430213" y="404813"/>
            <a:ext cx="8291512" cy="7207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457200" y="1484313"/>
            <a:ext cx="8291513" cy="46085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3493" name="Rectangle 5"/>
          <p:cNvSpPr>
            <a:spLocks noGrp="1" noChangeArrowheads="1"/>
          </p:cNvSpPr>
          <p:nvPr>
            <p:ph type="dt" sz="half" idx="2"/>
          </p:nvPr>
        </p:nvSpPr>
        <p:spPr bwMode="auto">
          <a:xfrm>
            <a:off x="457200" y="6308725"/>
            <a:ext cx="2133600" cy="279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63494" name="Rectangle 6"/>
          <p:cNvSpPr>
            <a:spLocks noGrp="1" noChangeArrowheads="1"/>
          </p:cNvSpPr>
          <p:nvPr>
            <p:ph type="ftr" sz="quarter" idx="3"/>
          </p:nvPr>
        </p:nvSpPr>
        <p:spPr bwMode="auto">
          <a:xfrm>
            <a:off x="3124200" y="6308725"/>
            <a:ext cx="2895600" cy="279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63495" name="Rectangle 7"/>
          <p:cNvSpPr>
            <a:spLocks noGrp="1" noChangeArrowheads="1"/>
          </p:cNvSpPr>
          <p:nvPr>
            <p:ph type="sldNum" sz="quarter" idx="4"/>
          </p:nvPr>
        </p:nvSpPr>
        <p:spPr bwMode="auto">
          <a:xfrm>
            <a:off x="6553200" y="6308725"/>
            <a:ext cx="2133600" cy="279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6EC51E15-EF32-4261-89C8-0D31A26BF36F}" type="slidenum">
              <a:rPr lang="en-US"/>
              <a:pPr>
                <a:defRPr/>
              </a:pPr>
              <a:t>‹#›</a:t>
            </a:fld>
            <a:endParaRPr lang="en-US"/>
          </a:p>
        </p:txBody>
      </p:sp>
      <p:sp>
        <p:nvSpPr>
          <p:cNvPr id="63496" name="AutoShape 8"/>
          <p:cNvSpPr>
            <a:spLocks noChangeArrowheads="1"/>
          </p:cNvSpPr>
          <p:nvPr/>
        </p:nvSpPr>
        <p:spPr bwMode="auto">
          <a:xfrm>
            <a:off x="219075" y="201613"/>
            <a:ext cx="8713788" cy="1081087"/>
          </a:xfrm>
          <a:prstGeom prst="roundRect">
            <a:avLst>
              <a:gd name="adj" fmla="val 16667"/>
            </a:avLst>
          </a:prstGeom>
          <a:noFill/>
          <a:ln w="19050">
            <a:solidFill>
              <a:schemeClr val="bg1"/>
            </a:solidFill>
            <a:round/>
            <a:headEnd/>
            <a:tailEnd/>
          </a:ln>
          <a:effectLst/>
        </p:spPr>
        <p:txBody>
          <a:bodyPr wrap="none" anchor="ctr"/>
          <a:lstStyle/>
          <a:p>
            <a:pPr>
              <a:defRPr/>
            </a:pPr>
            <a:endParaRPr lang="en-US"/>
          </a:p>
        </p:txBody>
      </p:sp>
      <p:sp>
        <p:nvSpPr>
          <p:cNvPr id="63497" name="AutoShape 9"/>
          <p:cNvSpPr>
            <a:spLocks noChangeArrowheads="1"/>
          </p:cNvSpPr>
          <p:nvPr/>
        </p:nvSpPr>
        <p:spPr bwMode="auto">
          <a:xfrm>
            <a:off x="100013" y="5805488"/>
            <a:ext cx="8936037" cy="908050"/>
          </a:xfrm>
          <a:prstGeom prst="roundRect">
            <a:avLst>
              <a:gd name="adj" fmla="val 16667"/>
            </a:avLst>
          </a:prstGeom>
          <a:solidFill>
            <a:schemeClr val="bg2"/>
          </a:solidFill>
          <a:ln w="9525">
            <a:solidFill>
              <a:schemeClr val="tx1"/>
            </a:solidFill>
            <a:round/>
            <a:headEnd/>
            <a:tailEnd/>
          </a:ln>
          <a:effectLst/>
        </p:spPr>
        <p:txBody>
          <a:bodyPr wrap="none" anchor="ctr"/>
          <a:lstStyle/>
          <a:p>
            <a:pPr>
              <a:defRPr/>
            </a:pPr>
            <a:endParaRPr lang="en-US"/>
          </a:p>
        </p:txBody>
      </p:sp>
      <p:sp>
        <p:nvSpPr>
          <p:cNvPr id="63498" name="AutoShape 10"/>
          <p:cNvSpPr>
            <a:spLocks noChangeArrowheads="1"/>
          </p:cNvSpPr>
          <p:nvPr/>
        </p:nvSpPr>
        <p:spPr bwMode="auto">
          <a:xfrm>
            <a:off x="225425" y="5883275"/>
            <a:ext cx="8713788" cy="752475"/>
          </a:xfrm>
          <a:prstGeom prst="roundRect">
            <a:avLst>
              <a:gd name="adj" fmla="val 16667"/>
            </a:avLst>
          </a:prstGeom>
          <a:noFill/>
          <a:ln w="19050">
            <a:solidFill>
              <a:schemeClr val="bg1"/>
            </a:solidFill>
            <a:round/>
            <a:headEnd/>
            <a:tailEnd/>
          </a:ln>
          <a:effectLst/>
        </p:spPr>
        <p:txBody>
          <a:bodyPr wrap="none" anchor="ctr"/>
          <a:lstStyle/>
          <a:p>
            <a:pPr>
              <a:defRPr/>
            </a:pPr>
            <a:endParaRPr lang="en-US"/>
          </a:p>
        </p:txBody>
      </p:sp>
      <p:sp>
        <p:nvSpPr>
          <p:cNvPr id="63499" name="AutoShape 11"/>
          <p:cNvSpPr>
            <a:spLocks noChangeArrowheads="1"/>
          </p:cNvSpPr>
          <p:nvPr/>
        </p:nvSpPr>
        <p:spPr bwMode="auto">
          <a:xfrm>
            <a:off x="144463" y="1484313"/>
            <a:ext cx="8856662" cy="4211637"/>
          </a:xfrm>
          <a:prstGeom prst="roundRect">
            <a:avLst>
              <a:gd name="adj" fmla="val 5292"/>
            </a:avLst>
          </a:prstGeom>
          <a:noFill/>
          <a:ln w="76200">
            <a:solidFill>
              <a:schemeClr val="bg2"/>
            </a:solidFill>
            <a:round/>
            <a:headEnd/>
            <a:tailEnd/>
          </a:ln>
          <a:effectLst/>
        </p:spPr>
        <p:txBody>
          <a:bodyPr wrap="none" anchor="ctr"/>
          <a:lstStyle/>
          <a:p>
            <a:pPr>
              <a:defRPr/>
            </a:pPr>
            <a:endParaRPr lang="en-US"/>
          </a:p>
        </p:txBody>
      </p:sp>
      <p:sp>
        <p:nvSpPr>
          <p:cNvPr id="63500" name="Rectangle 12"/>
          <p:cNvSpPr>
            <a:spLocks noChangeArrowheads="1"/>
          </p:cNvSpPr>
          <p:nvPr/>
        </p:nvSpPr>
        <p:spPr bwMode="auto">
          <a:xfrm>
            <a:off x="611188" y="6281738"/>
            <a:ext cx="2133600" cy="279400"/>
          </a:xfrm>
          <a:prstGeom prst="rect">
            <a:avLst/>
          </a:prstGeom>
          <a:noFill/>
          <a:ln w="9525">
            <a:noFill/>
            <a:miter lim="800000"/>
            <a:headEnd/>
            <a:tailEnd/>
          </a:ln>
          <a:effectLst/>
        </p:spPr>
        <p:txBody>
          <a:bodyPr/>
          <a:lstStyle/>
          <a:p>
            <a:pPr>
              <a:defRPr/>
            </a:pPr>
            <a:endParaRPr lang="en-US" sz="1400">
              <a:solidFill>
                <a:schemeClr val="bg1"/>
              </a:solidFill>
            </a:endParaRPr>
          </a:p>
        </p:txBody>
      </p:sp>
      <p:sp>
        <p:nvSpPr>
          <p:cNvPr id="63501" name="Rectangle 13"/>
          <p:cNvSpPr>
            <a:spLocks noChangeArrowheads="1"/>
          </p:cNvSpPr>
          <p:nvPr/>
        </p:nvSpPr>
        <p:spPr bwMode="auto">
          <a:xfrm>
            <a:off x="3278188" y="6281738"/>
            <a:ext cx="2895600" cy="279400"/>
          </a:xfrm>
          <a:prstGeom prst="rect">
            <a:avLst/>
          </a:prstGeom>
          <a:noFill/>
          <a:ln w="9525">
            <a:noFill/>
            <a:miter lim="800000"/>
            <a:headEnd/>
            <a:tailEnd/>
          </a:ln>
          <a:effectLst/>
        </p:spPr>
        <p:txBody>
          <a:bodyPr/>
          <a:lstStyle/>
          <a:p>
            <a:pPr algn="ctr">
              <a:defRPr/>
            </a:pPr>
            <a:endParaRPr lang="en-US" sz="1400">
              <a:solidFill>
                <a:schemeClr val="bg1"/>
              </a:solidFill>
            </a:endParaRPr>
          </a:p>
        </p:txBody>
      </p:sp>
      <p:sp>
        <p:nvSpPr>
          <p:cNvPr id="63502" name="Rectangle 14"/>
          <p:cNvSpPr>
            <a:spLocks noChangeArrowheads="1"/>
          </p:cNvSpPr>
          <p:nvPr/>
        </p:nvSpPr>
        <p:spPr bwMode="auto">
          <a:xfrm>
            <a:off x="6707188" y="6281738"/>
            <a:ext cx="2133600" cy="279400"/>
          </a:xfrm>
          <a:prstGeom prst="rect">
            <a:avLst/>
          </a:prstGeom>
          <a:noFill/>
          <a:ln w="9525">
            <a:noFill/>
            <a:miter lim="800000"/>
            <a:headEnd/>
            <a:tailEnd/>
          </a:ln>
          <a:effectLst/>
        </p:spPr>
        <p:txBody>
          <a:bodyPr/>
          <a:lstStyle/>
          <a:p>
            <a:pPr algn="r">
              <a:defRPr/>
            </a:pPr>
            <a:fld id="{5B533E67-DE2E-40AC-A71E-A491DD45776D}" type="slidenum">
              <a:rPr lang="en-US" sz="1400">
                <a:solidFill>
                  <a:schemeClr val="bg1"/>
                </a:solidFill>
              </a:rPr>
              <a:pPr algn="r">
                <a:defRPr/>
              </a:pPr>
              <a:t>‹#›</a:t>
            </a:fld>
            <a:endParaRPr lang="en-US" sz="1400">
              <a:solidFill>
                <a:schemeClr val="bg1"/>
              </a:solidFill>
            </a:endParaRPr>
          </a:p>
        </p:txBody>
      </p:sp>
    </p:spTree>
  </p:cSld>
  <p:clrMap bg1="lt1" tx1="dk1" bg2="lt2" tx2="dk2" accent1="accent1" accent2="accent2" accent3="accent3" accent4="accent4" accent5="accent5" accent6="accent6" hlink="hlink" folHlink="folHlink"/>
  <p:sldLayoutIdLst>
    <p:sldLayoutId id="2147483733"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transition>
    <p:wipe dir="r"/>
  </p:transition>
  <p:txStyles>
    <p:titleStyle>
      <a:lvl1pPr algn="l" rtl="0" eaLnBrk="0" fontAlgn="base" hangingPunct="0">
        <a:spcBef>
          <a:spcPct val="0"/>
        </a:spcBef>
        <a:spcAft>
          <a:spcPct val="0"/>
        </a:spcAft>
        <a:defRPr sz="4400">
          <a:solidFill>
            <a:schemeClr val="bg1"/>
          </a:solidFill>
          <a:latin typeface="+mj-lt"/>
          <a:ea typeface="+mj-ea"/>
          <a:cs typeface="+mj-cs"/>
        </a:defRPr>
      </a:lvl1pPr>
      <a:lvl2pPr algn="l" rtl="0" eaLnBrk="0" fontAlgn="base" hangingPunct="0">
        <a:spcBef>
          <a:spcPct val="0"/>
        </a:spcBef>
        <a:spcAft>
          <a:spcPct val="0"/>
        </a:spcAft>
        <a:defRPr sz="4400">
          <a:solidFill>
            <a:schemeClr val="bg1"/>
          </a:solidFill>
          <a:latin typeface="Arial" charset="0"/>
          <a:cs typeface="Arial" charset="0"/>
        </a:defRPr>
      </a:lvl2pPr>
      <a:lvl3pPr algn="l" rtl="0" eaLnBrk="0" fontAlgn="base" hangingPunct="0">
        <a:spcBef>
          <a:spcPct val="0"/>
        </a:spcBef>
        <a:spcAft>
          <a:spcPct val="0"/>
        </a:spcAft>
        <a:defRPr sz="4400">
          <a:solidFill>
            <a:schemeClr val="bg1"/>
          </a:solidFill>
          <a:latin typeface="Arial" charset="0"/>
          <a:cs typeface="Arial" charset="0"/>
        </a:defRPr>
      </a:lvl3pPr>
      <a:lvl4pPr algn="l" rtl="0" eaLnBrk="0" fontAlgn="base" hangingPunct="0">
        <a:spcBef>
          <a:spcPct val="0"/>
        </a:spcBef>
        <a:spcAft>
          <a:spcPct val="0"/>
        </a:spcAft>
        <a:defRPr sz="4400">
          <a:solidFill>
            <a:schemeClr val="bg1"/>
          </a:solidFill>
          <a:latin typeface="Arial" charset="0"/>
          <a:cs typeface="Arial" charset="0"/>
        </a:defRPr>
      </a:lvl4pPr>
      <a:lvl5pPr algn="l" rtl="0" eaLnBrk="0" fontAlgn="base" hangingPunct="0">
        <a:spcBef>
          <a:spcPct val="0"/>
        </a:spcBef>
        <a:spcAft>
          <a:spcPct val="0"/>
        </a:spcAft>
        <a:defRPr sz="4400">
          <a:solidFill>
            <a:schemeClr val="bg1"/>
          </a:solidFill>
          <a:latin typeface="Arial" charset="0"/>
          <a:cs typeface="Arial" charset="0"/>
        </a:defRPr>
      </a:lvl5pPr>
      <a:lvl6pPr marL="457200" algn="l" rtl="0" fontAlgn="base">
        <a:spcBef>
          <a:spcPct val="0"/>
        </a:spcBef>
        <a:spcAft>
          <a:spcPct val="0"/>
        </a:spcAft>
        <a:defRPr sz="4400">
          <a:solidFill>
            <a:schemeClr val="bg1"/>
          </a:solidFill>
          <a:latin typeface="Arial" charset="0"/>
          <a:cs typeface="Arial" charset="0"/>
        </a:defRPr>
      </a:lvl6pPr>
      <a:lvl7pPr marL="914400" algn="l" rtl="0" fontAlgn="base">
        <a:spcBef>
          <a:spcPct val="0"/>
        </a:spcBef>
        <a:spcAft>
          <a:spcPct val="0"/>
        </a:spcAft>
        <a:defRPr sz="4400">
          <a:solidFill>
            <a:schemeClr val="bg1"/>
          </a:solidFill>
          <a:latin typeface="Arial" charset="0"/>
          <a:cs typeface="Arial" charset="0"/>
        </a:defRPr>
      </a:lvl7pPr>
      <a:lvl8pPr marL="1371600" algn="l" rtl="0" fontAlgn="base">
        <a:spcBef>
          <a:spcPct val="0"/>
        </a:spcBef>
        <a:spcAft>
          <a:spcPct val="0"/>
        </a:spcAft>
        <a:defRPr sz="4400">
          <a:solidFill>
            <a:schemeClr val="bg1"/>
          </a:solidFill>
          <a:latin typeface="Arial" charset="0"/>
          <a:cs typeface="Arial" charset="0"/>
        </a:defRPr>
      </a:lvl8pPr>
      <a:lvl9pPr marL="1828800" algn="l" rtl="0" fontAlgn="base">
        <a:spcBef>
          <a:spcPct val="0"/>
        </a:spcBef>
        <a:spcAft>
          <a:spcPct val="0"/>
        </a:spcAft>
        <a:defRPr sz="4400">
          <a:solidFill>
            <a:schemeClr val="bg1"/>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bg2"/>
          </a:solidFill>
          <a:latin typeface="+mn-lt"/>
          <a:ea typeface="+mn-ea"/>
          <a:cs typeface="+mn-cs"/>
        </a:defRPr>
      </a:lvl1pPr>
      <a:lvl2pPr marL="742950" indent="-285750" algn="l" rtl="0" eaLnBrk="0" fontAlgn="base" hangingPunct="0">
        <a:spcBef>
          <a:spcPct val="20000"/>
        </a:spcBef>
        <a:spcAft>
          <a:spcPct val="0"/>
        </a:spcAft>
        <a:buChar char="–"/>
        <a:defRPr sz="2800">
          <a:solidFill>
            <a:schemeClr val="bg2"/>
          </a:solidFill>
          <a:latin typeface="+mn-lt"/>
          <a:cs typeface="+mn-cs"/>
        </a:defRPr>
      </a:lvl2pPr>
      <a:lvl3pPr marL="1143000" indent="-228600" algn="l" rtl="0" eaLnBrk="0" fontAlgn="base" hangingPunct="0">
        <a:spcBef>
          <a:spcPct val="20000"/>
        </a:spcBef>
        <a:spcAft>
          <a:spcPct val="0"/>
        </a:spcAft>
        <a:buChar char="•"/>
        <a:defRPr sz="2400">
          <a:solidFill>
            <a:schemeClr val="bg2"/>
          </a:solidFill>
          <a:latin typeface="+mn-lt"/>
          <a:cs typeface="+mn-cs"/>
        </a:defRPr>
      </a:lvl3pPr>
      <a:lvl4pPr marL="1600200" indent="-228600" algn="l" rtl="0" eaLnBrk="0" fontAlgn="base" hangingPunct="0">
        <a:spcBef>
          <a:spcPct val="20000"/>
        </a:spcBef>
        <a:spcAft>
          <a:spcPct val="0"/>
        </a:spcAft>
        <a:buChar char="–"/>
        <a:defRPr sz="2000">
          <a:solidFill>
            <a:schemeClr val="bg2"/>
          </a:solidFill>
          <a:latin typeface="+mn-lt"/>
          <a:cs typeface="+mn-cs"/>
        </a:defRPr>
      </a:lvl4pPr>
      <a:lvl5pPr marL="2057400" indent="-228600" algn="l" rtl="0" eaLnBrk="0" fontAlgn="base" hangingPunct="0">
        <a:spcBef>
          <a:spcPct val="20000"/>
        </a:spcBef>
        <a:spcAft>
          <a:spcPct val="0"/>
        </a:spcAft>
        <a:buChar char="»"/>
        <a:defRPr sz="2000">
          <a:solidFill>
            <a:schemeClr val="bg2"/>
          </a:solidFill>
          <a:latin typeface="+mn-lt"/>
          <a:cs typeface="+mn-cs"/>
        </a:defRPr>
      </a:lvl5pPr>
      <a:lvl6pPr marL="2514600" indent="-228600" algn="l" rtl="0" fontAlgn="base">
        <a:spcBef>
          <a:spcPct val="20000"/>
        </a:spcBef>
        <a:spcAft>
          <a:spcPct val="0"/>
        </a:spcAft>
        <a:buChar char="»"/>
        <a:defRPr sz="2000">
          <a:solidFill>
            <a:schemeClr val="bg2"/>
          </a:solidFill>
          <a:latin typeface="+mn-lt"/>
          <a:cs typeface="+mn-cs"/>
        </a:defRPr>
      </a:lvl6pPr>
      <a:lvl7pPr marL="2971800" indent="-228600" algn="l" rtl="0" fontAlgn="base">
        <a:spcBef>
          <a:spcPct val="20000"/>
        </a:spcBef>
        <a:spcAft>
          <a:spcPct val="0"/>
        </a:spcAft>
        <a:buChar char="»"/>
        <a:defRPr sz="2000">
          <a:solidFill>
            <a:schemeClr val="bg2"/>
          </a:solidFill>
          <a:latin typeface="+mn-lt"/>
          <a:cs typeface="+mn-cs"/>
        </a:defRPr>
      </a:lvl7pPr>
      <a:lvl8pPr marL="3429000" indent="-228600" algn="l" rtl="0" fontAlgn="base">
        <a:spcBef>
          <a:spcPct val="20000"/>
        </a:spcBef>
        <a:spcAft>
          <a:spcPct val="0"/>
        </a:spcAft>
        <a:buChar char="»"/>
        <a:defRPr sz="2000">
          <a:solidFill>
            <a:schemeClr val="bg2"/>
          </a:solidFill>
          <a:latin typeface="+mn-lt"/>
          <a:cs typeface="+mn-cs"/>
        </a:defRPr>
      </a:lvl8pPr>
      <a:lvl9pPr marL="3886200" indent="-228600" algn="l" rtl="0" fontAlgn="base">
        <a:spcBef>
          <a:spcPct val="20000"/>
        </a:spcBef>
        <a:spcAft>
          <a:spcPct val="0"/>
        </a:spcAft>
        <a:buChar char="»"/>
        <a:defRPr sz="2000">
          <a:solidFill>
            <a:schemeClr val="bg2"/>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defRPr/>
            </a:pPr>
            <a:fld id="{6EC51E15-EF32-4261-89C8-0D31A26BF36F}" type="slidenum">
              <a:rPr lang="en-US" smtClean="0"/>
              <a:pPr>
                <a:defRPr/>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Lst>
  <p:transition>
    <p:wipe dir="r"/>
  </p:transition>
  <p:timing>
    <p:tnLst>
      <p:par>
        <p:cTn id="1" dur="indefinite" restart="never" nodeType="tmRoot"/>
      </p:par>
    </p:tnLst>
  </p:timing>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3.xml"/><Relationship Id="rId1" Type="http://schemas.openxmlformats.org/officeDocument/2006/relationships/slideLayout" Target="../slideLayouts/slideLayout13.xml"/><Relationship Id="rId4" Type="http://schemas.openxmlformats.org/officeDocument/2006/relationships/slide" Target="slide8.xml"/></Relationships>
</file>

<file path=ppt/slides/_rels/slide20.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slide" Target="slide21.xml"/><Relationship Id="rId2" Type="http://schemas.openxmlformats.org/officeDocument/2006/relationships/slide" Target="slide18.xml"/><Relationship Id="rId1" Type="http://schemas.openxmlformats.org/officeDocument/2006/relationships/slideLayout" Target="../slideLayouts/slideLayout13.xm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fontAlgn="auto">
              <a:spcAft>
                <a:spcPts val="0"/>
              </a:spcAft>
              <a:defRPr/>
            </a:pPr>
            <a:r>
              <a:rPr lang="en-US"/>
              <a:t>Pengembangan </a:t>
            </a:r>
            <a:br>
              <a:rPr lang="en-US"/>
            </a:br>
            <a:r>
              <a:rPr lang="en-US"/>
              <a:t>Sistem Informasi</a:t>
            </a:r>
          </a:p>
        </p:txBody>
      </p:sp>
      <p:sp>
        <p:nvSpPr>
          <p:cNvPr id="11267" name="Rectangle 3"/>
          <p:cNvSpPr>
            <a:spLocks noGrp="1" noChangeArrowheads="1"/>
          </p:cNvSpPr>
          <p:nvPr>
            <p:ph type="subTitle" idx="1"/>
          </p:nvPr>
        </p:nvSpPr>
        <p:spPr/>
        <p:txBody>
          <a:bodyPr/>
          <a:lstStyle/>
          <a:p>
            <a:pPr marR="0"/>
            <a:r>
              <a:rPr lang="en-US" smtClean="0"/>
              <a:t>Chapter 2</a:t>
            </a: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30213" y="381000"/>
            <a:ext cx="8291512" cy="720725"/>
          </a:xfrm>
        </p:spPr>
        <p:txBody>
          <a:bodyPr>
            <a:normAutofit fontScale="90000"/>
          </a:bodyPr>
          <a:lstStyle/>
          <a:p>
            <a:pPr fontAlgn="auto">
              <a:spcAft>
                <a:spcPts val="0"/>
              </a:spcAft>
              <a:defRPr/>
            </a:pPr>
            <a:r>
              <a:rPr lang="en-US"/>
              <a:t>Model PSI (Waterfall)</a:t>
            </a:r>
          </a:p>
        </p:txBody>
      </p:sp>
      <p:sp>
        <p:nvSpPr>
          <p:cNvPr id="34819" name="Rectangle 3"/>
          <p:cNvSpPr>
            <a:spLocks noGrp="1" noChangeArrowheads="1"/>
          </p:cNvSpPr>
          <p:nvPr>
            <p:ph idx="1"/>
          </p:nvPr>
        </p:nvSpPr>
        <p:spPr/>
        <p:txBody>
          <a:bodyPr>
            <a:normAutofit/>
          </a:bodyPr>
          <a:lstStyle/>
          <a:p>
            <a:pPr marL="365760" indent="-256032" fontAlgn="auto">
              <a:lnSpc>
                <a:spcPct val="90000"/>
              </a:lnSpc>
              <a:spcAft>
                <a:spcPts val="0"/>
              </a:spcAft>
              <a:buFont typeface="Wingdings 3"/>
              <a:buChar char=""/>
              <a:defRPr/>
            </a:pPr>
            <a:r>
              <a:rPr lang="en-US" sz="2400" b="1"/>
              <a:t>Model sekuensial linier </a:t>
            </a:r>
            <a:r>
              <a:rPr lang="en-US" sz="2400"/>
              <a:t>(clasic life cycle/waterfall model), terdiri dari tahapan : </a:t>
            </a:r>
          </a:p>
          <a:p>
            <a:pPr marL="621792" lvl="1" fontAlgn="auto">
              <a:lnSpc>
                <a:spcPct val="90000"/>
              </a:lnSpc>
              <a:spcBef>
                <a:spcPts val="324"/>
              </a:spcBef>
              <a:spcAft>
                <a:spcPts val="0"/>
              </a:spcAft>
              <a:buFont typeface="Verdana"/>
              <a:buChar char="◦"/>
              <a:defRPr/>
            </a:pPr>
            <a:r>
              <a:rPr lang="en-US" sz="2000"/>
              <a:t>perencanaan sistem (rekayasa sistem), pada tahapan ini dilakukan pengumpulan kebutuhan pada level sistem yaitu kebutuhan perangkat keras, perangkat lunak, orang dan basis data</a:t>
            </a:r>
          </a:p>
          <a:p>
            <a:pPr marL="621792" lvl="1" fontAlgn="auto">
              <a:lnSpc>
                <a:spcPct val="90000"/>
              </a:lnSpc>
              <a:spcBef>
                <a:spcPts val="324"/>
              </a:spcBef>
              <a:spcAft>
                <a:spcPts val="0"/>
              </a:spcAft>
              <a:buFont typeface="Verdana"/>
              <a:buChar char="◦"/>
              <a:defRPr/>
            </a:pPr>
            <a:r>
              <a:rPr lang="en-US" sz="2000"/>
              <a:t>analisa kebutuhan sistem informasi, pada tahap ini dilakukan pengumpulan kebutuhan untuk sistem informasi (PL) yang berupa data input, proses yang terjadi dan output yang diharapkan dengan melakukan wawancara dan observasi </a:t>
            </a:r>
          </a:p>
          <a:p>
            <a:pPr marL="621792" lvl="1" fontAlgn="auto">
              <a:lnSpc>
                <a:spcPct val="90000"/>
              </a:lnSpc>
              <a:spcBef>
                <a:spcPts val="324"/>
              </a:spcBef>
              <a:spcAft>
                <a:spcPts val="0"/>
              </a:spcAft>
              <a:buFont typeface="Verdana"/>
              <a:buChar char="◦"/>
              <a:defRPr/>
            </a:pPr>
            <a:r>
              <a:rPr lang="en-US" sz="2000"/>
              <a:t>desain, pada tahap ini menterjemahkan analisa kebutuhan ke dalam bentuk rancangan sebelum penulisan program yang berupa perancangan antarmuka (input dan output), perancangan file-file atau basis data dan merancang prosedur (algoritma)</a:t>
            </a:r>
          </a:p>
          <a:p>
            <a:pPr marL="365760" indent="-256032" fontAlgn="auto">
              <a:lnSpc>
                <a:spcPct val="90000"/>
              </a:lnSpc>
              <a:spcAft>
                <a:spcPts val="0"/>
              </a:spcAft>
              <a:buFont typeface="Wingdings 3"/>
              <a:buChar char=""/>
              <a:defRPr/>
            </a:pPr>
            <a:endParaRPr lang="en-US" sz="2400"/>
          </a:p>
          <a:p>
            <a:pPr marL="365760" indent="-256032" fontAlgn="auto">
              <a:lnSpc>
                <a:spcPct val="90000"/>
              </a:lnSpc>
              <a:spcAft>
                <a:spcPts val="0"/>
              </a:spcAft>
              <a:buFont typeface="Wingdings 3"/>
              <a:buChar char=""/>
              <a:defRPr/>
            </a:pPr>
            <a:endParaRPr lang="en-US" sz="2400"/>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fontAlgn="auto">
              <a:spcAft>
                <a:spcPts val="0"/>
              </a:spcAft>
              <a:defRPr/>
            </a:pPr>
            <a:r>
              <a:rPr lang="en-US"/>
              <a:t>Model PSI (Waterfall)</a:t>
            </a:r>
          </a:p>
        </p:txBody>
      </p:sp>
      <p:sp>
        <p:nvSpPr>
          <p:cNvPr id="21506" name="Rectangle 3"/>
          <p:cNvSpPr>
            <a:spLocks noGrp="1" noChangeArrowheads="1"/>
          </p:cNvSpPr>
          <p:nvPr>
            <p:ph idx="1"/>
          </p:nvPr>
        </p:nvSpPr>
        <p:spPr/>
        <p:txBody>
          <a:bodyPr/>
          <a:lstStyle/>
          <a:p>
            <a:pPr lvl="1">
              <a:lnSpc>
                <a:spcPct val="90000"/>
              </a:lnSpc>
            </a:pPr>
            <a:r>
              <a:rPr lang="en-US" sz="2000" smtClean="0"/>
              <a:t>Implementasi/penulisan program, hasil rancangan di atas diubah menjadi bentuk yang dimengerti oleh mesin dalam bentuk bahasa pemrograman. Jika rancangannya rinci maka penulisan program dapat dilakukan dengan cepat. </a:t>
            </a:r>
          </a:p>
          <a:p>
            <a:pPr lvl="1">
              <a:lnSpc>
                <a:spcPct val="90000"/>
              </a:lnSpc>
            </a:pPr>
            <a:r>
              <a:rPr lang="en-US" sz="2000" smtClean="0"/>
              <a:t>pengujian, sebelum sistem informasi (PL) dapat digunakan, maka harus dilakukan pengujian terlebih dahulu. Pengujian difokuskan pada logika internal, fungsi eksternal dan mencari semua kemungkinan kesalahan, dan memeriksa apakah sesuai dengan hasil yang diinginkan. </a:t>
            </a:r>
          </a:p>
          <a:p>
            <a:pPr lvl="1">
              <a:lnSpc>
                <a:spcPct val="90000"/>
              </a:lnSpc>
            </a:pPr>
            <a:r>
              <a:rPr lang="en-US" sz="2000" smtClean="0"/>
              <a:t>pemeliharaan, pada tahap ini sistem informasi (PL) yang telah diuji (bebas dari kesalahan) diimplemetasikan dilingkungan pelanggan jika ditemui kesalahan (error) maka dilakukan perbaikan atau adanya penambahan fungsi. </a:t>
            </a:r>
          </a:p>
          <a:p>
            <a:pPr>
              <a:lnSpc>
                <a:spcPct val="90000"/>
              </a:lnSpc>
            </a:pPr>
            <a:endParaRPr lang="en-US" sz="2400" smtClean="0"/>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fontAlgn="auto">
              <a:spcAft>
                <a:spcPts val="0"/>
              </a:spcAft>
              <a:defRPr/>
            </a:pPr>
            <a:r>
              <a:rPr lang="en-US"/>
              <a:t>Model PSI (Prototype)</a:t>
            </a:r>
          </a:p>
        </p:txBody>
      </p:sp>
      <p:sp>
        <p:nvSpPr>
          <p:cNvPr id="19459" name="Rectangle 3"/>
          <p:cNvSpPr>
            <a:spLocks noGrp="1" noChangeArrowheads="1"/>
          </p:cNvSpPr>
          <p:nvPr>
            <p:ph idx="1"/>
          </p:nvPr>
        </p:nvSpPr>
        <p:spPr/>
        <p:txBody>
          <a:bodyPr>
            <a:normAutofit/>
          </a:bodyPr>
          <a:lstStyle/>
          <a:p>
            <a:pPr marL="365760" indent="-256032" fontAlgn="auto">
              <a:lnSpc>
                <a:spcPct val="80000"/>
              </a:lnSpc>
              <a:spcAft>
                <a:spcPts val="0"/>
              </a:spcAft>
              <a:buFont typeface="Wingdings 3"/>
              <a:buChar char=""/>
              <a:defRPr/>
            </a:pPr>
            <a:r>
              <a:rPr lang="en-US" sz="2000" b="1"/>
              <a:t>Model prototipe </a:t>
            </a:r>
            <a:r>
              <a:rPr lang="en-US" sz="2000"/>
              <a:t>(prototyping model), merupakan suatu teknik untuk mengumpulkan informasi tertentu mengenai kebutuhan-kebutuhan informasi pengguna secara cepat. Tahapan yang dilakukan : </a:t>
            </a:r>
          </a:p>
          <a:p>
            <a:pPr marL="621792" lvl="1" fontAlgn="auto">
              <a:lnSpc>
                <a:spcPct val="80000"/>
              </a:lnSpc>
              <a:spcBef>
                <a:spcPts val="324"/>
              </a:spcBef>
              <a:spcAft>
                <a:spcPts val="0"/>
              </a:spcAft>
              <a:buFont typeface="Verdana"/>
              <a:buChar char="◦"/>
              <a:defRPr/>
            </a:pPr>
            <a:r>
              <a:rPr lang="en-US" sz="1800"/>
              <a:t>reaksi awal dari pengguna, diawali dengan menampilkan sebuah prototipe sistem informasi, kemudian melihat reaksi dari pengguna saat bekerja dengan prototipe apakah fitur-fitur sistem pada prototipe tersebut sudah sesuai dengan kebutuhannya. Reaksi tersebut dikumpulkan dalam lembar observasi, wawancara dan kuesioner. </a:t>
            </a:r>
          </a:p>
          <a:p>
            <a:pPr marL="621792" lvl="1" fontAlgn="auto">
              <a:lnSpc>
                <a:spcPct val="80000"/>
              </a:lnSpc>
              <a:spcBef>
                <a:spcPts val="324"/>
              </a:spcBef>
              <a:spcAft>
                <a:spcPts val="0"/>
              </a:spcAft>
              <a:buFont typeface="Verdana"/>
              <a:buChar char="◦"/>
              <a:defRPr/>
            </a:pPr>
            <a:r>
              <a:rPr lang="en-US" sz="1800"/>
              <a:t>saran-saran pengguna, saran-saran merupakan hasil interaksi pengguna dengan prototipe yang ditampilkan (evaluasi pengguna) yang merupakan masukan untuk perbaikan, pengubahan atau ‘menghentikan’ prototipe sehingga dapat memenuhi kebutuhan pengguan dengan lebih baik. </a:t>
            </a:r>
          </a:p>
          <a:p>
            <a:pPr marL="621792" lvl="1" fontAlgn="auto">
              <a:lnSpc>
                <a:spcPct val="80000"/>
              </a:lnSpc>
              <a:spcBef>
                <a:spcPts val="324"/>
              </a:spcBef>
              <a:spcAft>
                <a:spcPts val="0"/>
              </a:spcAft>
              <a:buFont typeface="Verdana"/>
              <a:buChar char="◦"/>
              <a:defRPr/>
            </a:pPr>
            <a:r>
              <a:rPr lang="en-US" sz="1800"/>
              <a:t>inovasi, adalah kemampuan-kemampuan sistem baru yang sebelumnya tidak ada pada saat pengguna berinteraksi dengan prototipe. </a:t>
            </a:r>
          </a:p>
          <a:p>
            <a:pPr marL="621792" lvl="1" fontAlgn="auto">
              <a:lnSpc>
                <a:spcPct val="80000"/>
              </a:lnSpc>
              <a:spcBef>
                <a:spcPts val="324"/>
              </a:spcBef>
              <a:spcAft>
                <a:spcPts val="0"/>
              </a:spcAft>
              <a:buFont typeface="Verdana"/>
              <a:buChar char="◦"/>
              <a:defRPr/>
            </a:pPr>
            <a:r>
              <a:rPr lang="en-US" sz="1800"/>
              <a:t>rencana revisi, prototipe menggambarkan sistem di masa datang. Rencana revisi membantu mengidentifikasikan prioritas-prioritas apa saja yang akan diprototipekan selanjutnya. </a:t>
            </a:r>
          </a:p>
          <a:p>
            <a:pPr marL="365760" indent="-256032" fontAlgn="auto">
              <a:lnSpc>
                <a:spcPct val="80000"/>
              </a:lnSpc>
              <a:spcAft>
                <a:spcPts val="0"/>
              </a:spcAft>
              <a:buFont typeface="Wingdings 3"/>
              <a:buChar char=""/>
              <a:defRPr/>
            </a:pPr>
            <a:endParaRPr lang="en-US" sz="2000"/>
          </a:p>
          <a:p>
            <a:pPr marL="365760" indent="-256032" fontAlgn="auto">
              <a:lnSpc>
                <a:spcPct val="80000"/>
              </a:lnSpc>
              <a:spcAft>
                <a:spcPts val="0"/>
              </a:spcAft>
              <a:buFont typeface="Wingdings 3"/>
              <a:buChar char=""/>
              <a:defRPr/>
            </a:pPr>
            <a:endParaRPr lang="en-US" sz="2000"/>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fontAlgn="auto">
              <a:spcAft>
                <a:spcPts val="0"/>
              </a:spcAft>
              <a:defRPr/>
            </a:pPr>
            <a:r>
              <a:rPr lang="en-US"/>
              <a:t>Model PSI (RAD)</a:t>
            </a:r>
          </a:p>
        </p:txBody>
      </p:sp>
      <p:sp>
        <p:nvSpPr>
          <p:cNvPr id="23554" name="Rectangle 3"/>
          <p:cNvSpPr>
            <a:spLocks noGrp="1" noChangeArrowheads="1"/>
          </p:cNvSpPr>
          <p:nvPr>
            <p:ph idx="1"/>
          </p:nvPr>
        </p:nvSpPr>
        <p:spPr/>
        <p:txBody>
          <a:bodyPr/>
          <a:lstStyle/>
          <a:p>
            <a:pPr>
              <a:lnSpc>
                <a:spcPct val="80000"/>
              </a:lnSpc>
            </a:pPr>
            <a:r>
              <a:rPr lang="en-US" sz="2000" b="1" smtClean="0"/>
              <a:t>Rapid Application Development (RAD) model</a:t>
            </a:r>
            <a:r>
              <a:rPr lang="en-US" sz="2000" smtClean="0"/>
              <a:t>, merupakan model pengembangan sistem informasi secara sekuesial linier yang menekankan pada siklus pengembangan yang sangat pendek. Kegiatan-kegiatannya adalah : </a:t>
            </a:r>
          </a:p>
          <a:p>
            <a:pPr lvl="1">
              <a:lnSpc>
                <a:spcPct val="80000"/>
              </a:lnSpc>
            </a:pPr>
            <a:r>
              <a:rPr lang="en-US" sz="1800" smtClean="0"/>
              <a:t>pemodelan bisnis, aliarn informasi dimodelkan dengan menjawab pertanyaan : informasi apa yang mempengaruhi proses bisnis ? informasi apa yang akan dimunculkan ? siapa yang memunculkannya ? kemana informasi tersebut diberikan ? siapa yang memprosesnya ? </a:t>
            </a:r>
          </a:p>
          <a:p>
            <a:pPr lvl="1">
              <a:lnSpc>
                <a:spcPct val="80000"/>
              </a:lnSpc>
            </a:pPr>
            <a:r>
              <a:rPr lang="en-US" sz="1800" smtClean="0"/>
              <a:t>pemodelan data, pengumpulan objek data yang dibutuhkan, mengidentifikasi karakteristik setiap objek dan mendefinisikan hubungan antar objek tersebut. </a:t>
            </a:r>
          </a:p>
          <a:p>
            <a:pPr lvl="1">
              <a:lnSpc>
                <a:spcPct val="80000"/>
              </a:lnSpc>
            </a:pPr>
            <a:r>
              <a:rPr lang="en-US" sz="1800" smtClean="0"/>
              <a:t>pemodelan proses, mendeskripsikan proses (input ditransformasi menjadi output). </a:t>
            </a:r>
          </a:p>
          <a:p>
            <a:pPr lvl="1">
              <a:lnSpc>
                <a:spcPct val="80000"/>
              </a:lnSpc>
            </a:pPr>
            <a:r>
              <a:rPr lang="en-US" sz="1800" smtClean="0"/>
              <a:t>pembangkitan aplikasi, jika mungkin menggunakan kembali komponen program yang ada. </a:t>
            </a:r>
          </a:p>
          <a:p>
            <a:pPr lvl="1">
              <a:lnSpc>
                <a:spcPct val="80000"/>
              </a:lnSpc>
            </a:pPr>
            <a:r>
              <a:rPr lang="en-US" sz="1800" smtClean="0"/>
              <a:t>pengujian, dengan penggunaan kembali komponen program yang telah siap maka akan mengurangi waktu pengujian. </a:t>
            </a:r>
          </a:p>
          <a:p>
            <a:pPr>
              <a:lnSpc>
                <a:spcPct val="80000"/>
              </a:lnSpc>
            </a:pPr>
            <a:endParaRPr lang="en-US" sz="2000" smtClean="0"/>
          </a:p>
          <a:p>
            <a:pPr>
              <a:lnSpc>
                <a:spcPct val="80000"/>
              </a:lnSpc>
            </a:pPr>
            <a:endParaRPr lang="en-US" sz="2000" smtClean="0"/>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fontAlgn="auto">
              <a:spcAft>
                <a:spcPts val="0"/>
              </a:spcAft>
              <a:defRPr/>
            </a:pPr>
            <a:r>
              <a:rPr lang="en-US"/>
              <a:t>Model PSI (evolutioner))</a:t>
            </a:r>
          </a:p>
        </p:txBody>
      </p:sp>
      <p:sp>
        <p:nvSpPr>
          <p:cNvPr id="24578" name="Rectangle 3"/>
          <p:cNvSpPr>
            <a:spLocks noGrp="1" noChangeArrowheads="1"/>
          </p:cNvSpPr>
          <p:nvPr>
            <p:ph idx="1"/>
          </p:nvPr>
        </p:nvSpPr>
        <p:spPr/>
        <p:txBody>
          <a:bodyPr/>
          <a:lstStyle/>
          <a:p>
            <a:pPr>
              <a:lnSpc>
                <a:spcPct val="90000"/>
              </a:lnSpc>
            </a:pPr>
            <a:r>
              <a:rPr lang="en-US" sz="2800" b="1" smtClean="0"/>
              <a:t>Model evolusioner</a:t>
            </a:r>
            <a:r>
              <a:rPr lang="en-US" sz="2800" smtClean="0"/>
              <a:t>, yang dapat berupa model incremental atau model spiral </a:t>
            </a:r>
          </a:p>
          <a:p>
            <a:pPr>
              <a:lnSpc>
                <a:spcPct val="90000"/>
              </a:lnSpc>
            </a:pPr>
            <a:r>
              <a:rPr lang="en-US" sz="2800" smtClean="0"/>
              <a:t>model ini merupakan gabungan model sekuensial linier dengan prototyping. </a:t>
            </a:r>
          </a:p>
          <a:p>
            <a:pPr lvl="1">
              <a:lnSpc>
                <a:spcPct val="90000"/>
              </a:lnSpc>
            </a:pPr>
            <a:r>
              <a:rPr lang="en-US" sz="2400" b="1" smtClean="0"/>
              <a:t>a. Model incremental</a:t>
            </a:r>
            <a:r>
              <a:rPr lang="en-US" sz="2400" smtClean="0"/>
              <a:t>, pada model ini tahapannya sama dengan model sekuensial linier dengan increment pertama sering merupakan produk inti. Dengan adanya penambahan kemampuan pada produk inti maka akan dimasukkan pada increment kedua dst. (mis. Perangkat lunak pengolah kata dengan berbagai versi). </a:t>
            </a:r>
          </a:p>
          <a:p>
            <a:pPr>
              <a:lnSpc>
                <a:spcPct val="90000"/>
              </a:lnSpc>
            </a:pPr>
            <a:endParaRPr lang="en-US" sz="2800" smtClean="0"/>
          </a:p>
          <a:p>
            <a:pPr>
              <a:lnSpc>
                <a:spcPct val="90000"/>
              </a:lnSpc>
            </a:pPr>
            <a:endParaRPr lang="en-US" sz="2800" smtClean="0"/>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fontAlgn="auto">
              <a:spcAft>
                <a:spcPts val="0"/>
              </a:spcAft>
              <a:defRPr/>
            </a:pPr>
            <a:r>
              <a:rPr lang="en-US"/>
              <a:t>Model PSI (evolutioner))</a:t>
            </a:r>
          </a:p>
        </p:txBody>
      </p:sp>
      <p:sp>
        <p:nvSpPr>
          <p:cNvPr id="25602" name="Rectangle 3"/>
          <p:cNvSpPr>
            <a:spLocks noGrp="1" noChangeArrowheads="1"/>
          </p:cNvSpPr>
          <p:nvPr>
            <p:ph idx="1"/>
          </p:nvPr>
        </p:nvSpPr>
        <p:spPr/>
        <p:txBody>
          <a:bodyPr/>
          <a:lstStyle/>
          <a:p>
            <a:pPr lvl="1">
              <a:lnSpc>
                <a:spcPct val="90000"/>
              </a:lnSpc>
            </a:pPr>
            <a:r>
              <a:rPr lang="en-US" sz="2000" b="1" smtClean="0"/>
              <a:t>b. Model spiral</a:t>
            </a:r>
            <a:r>
              <a:rPr lang="en-US" sz="2000" smtClean="0"/>
              <a:t>, menekan adanya analisa resiko. Jika analisa resiko menunjukkan ada ketidakpastian terhadap kebutuhan, maka pengembangan sistem dapat dihentikan. Model ini dibagi menjadi 6 kegiatan yaitu : </a:t>
            </a:r>
          </a:p>
          <a:p>
            <a:pPr lvl="2">
              <a:lnSpc>
                <a:spcPct val="90000"/>
              </a:lnSpc>
            </a:pPr>
            <a:r>
              <a:rPr lang="en-US" sz="1800" smtClean="0"/>
              <a:t>komunikasi pelanggan, komukasi antara pengembang dengan pelanggan untuk menentukan kebutuhan kerja. </a:t>
            </a:r>
          </a:p>
          <a:p>
            <a:pPr lvl="2">
              <a:lnSpc>
                <a:spcPct val="90000"/>
              </a:lnSpc>
            </a:pPr>
            <a:r>
              <a:rPr lang="en-US" sz="1800" smtClean="0"/>
              <a:t>perencanaan, mendefinisikan sumberdaya, batas waktu dan hubungan informasi proyek lain. </a:t>
            </a:r>
          </a:p>
          <a:p>
            <a:pPr lvl="2">
              <a:lnSpc>
                <a:spcPct val="90000"/>
              </a:lnSpc>
            </a:pPr>
            <a:r>
              <a:rPr lang="en-US" sz="1800" smtClean="0"/>
              <a:t>analisa resiko, untuk menentukan resiko teknis dan manakemen. </a:t>
            </a:r>
          </a:p>
          <a:p>
            <a:pPr lvl="2">
              <a:lnSpc>
                <a:spcPct val="90000"/>
              </a:lnSpc>
            </a:pPr>
            <a:r>
              <a:rPr lang="en-US" sz="1800" smtClean="0"/>
              <a:t>rekayasa, membangun satu atau lebih aplikasi yang dapat mewakili. </a:t>
            </a:r>
          </a:p>
          <a:p>
            <a:pPr lvl="2">
              <a:lnSpc>
                <a:spcPct val="90000"/>
              </a:lnSpc>
            </a:pPr>
            <a:r>
              <a:rPr lang="en-US" sz="1800" smtClean="0"/>
              <a:t>konstruksi dan peluncuran, untuk mengkonstruksi, menguji, menginstal dan memberi dukungan pemakai (mis. pelatihan) </a:t>
            </a:r>
          </a:p>
          <a:p>
            <a:pPr lvl="2">
              <a:lnSpc>
                <a:spcPct val="90000"/>
              </a:lnSpc>
            </a:pPr>
            <a:r>
              <a:rPr lang="en-US" sz="1800" smtClean="0"/>
              <a:t>evaluasi pelanggan, untk memperoleh umpan balik pelanggan berdasarkan pada penilaian terhadap hasil rekayasa. </a:t>
            </a:r>
          </a:p>
          <a:p>
            <a:pPr>
              <a:lnSpc>
                <a:spcPct val="90000"/>
              </a:lnSpc>
            </a:pPr>
            <a:endParaRPr lang="en-US" sz="2400" smtClean="0"/>
          </a:p>
          <a:p>
            <a:pPr>
              <a:lnSpc>
                <a:spcPct val="90000"/>
              </a:lnSpc>
            </a:pPr>
            <a:endParaRPr lang="en-US" sz="2400" smtClean="0"/>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fontAlgn="auto">
              <a:spcAft>
                <a:spcPts val="0"/>
              </a:spcAft>
              <a:defRPr/>
            </a:pPr>
            <a:r>
              <a:rPr lang="en-US"/>
              <a:t>Model PSI (4GT)</a:t>
            </a:r>
          </a:p>
        </p:txBody>
      </p:sp>
      <p:sp>
        <p:nvSpPr>
          <p:cNvPr id="26626" name="Rectangle 3"/>
          <p:cNvSpPr>
            <a:spLocks noGrp="1" noChangeArrowheads="1"/>
          </p:cNvSpPr>
          <p:nvPr>
            <p:ph idx="1"/>
          </p:nvPr>
        </p:nvSpPr>
        <p:spPr/>
        <p:txBody>
          <a:bodyPr/>
          <a:lstStyle/>
          <a:p>
            <a:r>
              <a:rPr lang="en-US" sz="2800" b="1" smtClean="0"/>
              <a:t>Teknik generasi ke-empat (4GT)</a:t>
            </a:r>
            <a:r>
              <a:rPr lang="en-US" sz="2800" smtClean="0"/>
              <a:t>, dimulai dengan pengumpulan kebutuhan, strategi perancangan, implementasi menggunakan 4GL dan pengujian. </a:t>
            </a:r>
          </a:p>
          <a:p>
            <a:r>
              <a:rPr lang="en-US" sz="2800" smtClean="0"/>
              <a:t>Untuk aplikasi yang kecil dimungkinkan dari pengumpulan kebutuhan langsung </a:t>
            </a:r>
          </a:p>
          <a:p>
            <a:r>
              <a:rPr lang="en-US" sz="2800" smtClean="0"/>
              <a:t>mengimplementasikannya menggunakan 4GL, tetapi untuk aplikasi yang besar perlu adanya pengembangan strategi perancangan. </a:t>
            </a:r>
          </a:p>
          <a:p>
            <a:endParaRPr lang="en-US" sz="2800" smtClean="0"/>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fontAlgn="auto">
              <a:spcAft>
                <a:spcPts val="0"/>
              </a:spcAft>
              <a:defRPr/>
            </a:pPr>
            <a:r>
              <a:rPr lang="en-US"/>
              <a:t>Model PSI</a:t>
            </a:r>
          </a:p>
        </p:txBody>
      </p:sp>
      <p:sp>
        <p:nvSpPr>
          <p:cNvPr id="27650" name="Rectangle 3"/>
          <p:cNvSpPr>
            <a:spLocks noGrp="1" noChangeArrowheads="1"/>
          </p:cNvSpPr>
          <p:nvPr>
            <p:ph idx="1"/>
          </p:nvPr>
        </p:nvSpPr>
        <p:spPr/>
        <p:txBody>
          <a:bodyPr/>
          <a:lstStyle/>
          <a:p>
            <a:pPr marL="457200" indent="-457200">
              <a:lnSpc>
                <a:spcPct val="80000"/>
              </a:lnSpc>
            </a:pPr>
            <a:r>
              <a:rPr lang="en-US" sz="2400" smtClean="0"/>
              <a:t>Persamaan yang penting berbagai  model pengembangan sistem yang utama adalah analisis sistem, desain sistem dan implementasi sistem. </a:t>
            </a:r>
          </a:p>
          <a:p>
            <a:pPr marL="457200" indent="-457200">
              <a:lnSpc>
                <a:spcPct val="80000"/>
              </a:lnSpc>
            </a:pPr>
            <a:r>
              <a:rPr lang="en-US" sz="2400" smtClean="0"/>
              <a:t>Tahap pemeliharaan membutuhkan waktu dan biaya 48 – 60 % dari pengembang sistem. Ada dua alasan dilakukannya pemeliharaan : </a:t>
            </a:r>
          </a:p>
          <a:p>
            <a:pPr marL="838200" lvl="1" indent="-381000">
              <a:lnSpc>
                <a:spcPct val="80000"/>
              </a:lnSpc>
              <a:buFont typeface="Wingdings" pitchFamily="2" charset="2"/>
              <a:buAutoNum type="arabicPeriod"/>
            </a:pPr>
            <a:r>
              <a:rPr lang="en-US" sz="2200" smtClean="0"/>
              <a:t>memperbaiki kesalahan dalam perangkat lunak setelah sistem diberikan ke pelanggan </a:t>
            </a:r>
          </a:p>
          <a:p>
            <a:pPr marL="838200" lvl="1" indent="-381000">
              <a:lnSpc>
                <a:spcPct val="80000"/>
              </a:lnSpc>
              <a:buFont typeface="Wingdings" pitchFamily="2" charset="2"/>
              <a:buAutoNum type="arabicPeriod"/>
            </a:pPr>
            <a:r>
              <a:rPr lang="en-US" sz="2200" smtClean="0"/>
              <a:t>meningkatkan kemampuan perangkat lunak untuk merespon perubahan kebutuhan-kebutuhan organisasional, yang dapat berupa : </a:t>
            </a:r>
          </a:p>
          <a:p>
            <a:pPr marL="1257300" lvl="2" indent="-342900">
              <a:lnSpc>
                <a:spcPct val="80000"/>
              </a:lnSpc>
              <a:buFontTx/>
              <a:buNone/>
            </a:pPr>
            <a:r>
              <a:rPr lang="en-US" sz="1700" smtClean="0"/>
              <a:t>a. adanya permintaan fitur-fitur tambahan dari pemakai. </a:t>
            </a:r>
          </a:p>
          <a:p>
            <a:pPr marL="1257300" lvl="2" indent="-342900">
              <a:lnSpc>
                <a:spcPct val="80000"/>
              </a:lnSpc>
              <a:buFontTx/>
              <a:buNone/>
            </a:pPr>
            <a:r>
              <a:rPr lang="en-US" sz="1700" smtClean="0"/>
              <a:t>b. bisnis berubah seiring dengan waktu. </a:t>
            </a:r>
          </a:p>
          <a:p>
            <a:pPr marL="1257300" lvl="2" indent="-342900">
              <a:lnSpc>
                <a:spcPct val="80000"/>
              </a:lnSpc>
              <a:buFontTx/>
              <a:buNone/>
            </a:pPr>
            <a:r>
              <a:rPr lang="en-US" sz="1700" smtClean="0"/>
              <a:t>c. teknologi perangkat keras dan perangkat lunak berubah dengan pesat. </a:t>
            </a:r>
          </a:p>
          <a:p>
            <a:pPr marL="457200" indent="-457200">
              <a:lnSpc>
                <a:spcPct val="80000"/>
              </a:lnSpc>
            </a:pPr>
            <a:endParaRPr lang="en-US" sz="2400" smtClean="0"/>
          </a:p>
        </p:txBody>
      </p:sp>
      <p:sp>
        <p:nvSpPr>
          <p:cNvPr id="27652" name="AutoShape 4">
            <a:hlinkClick r:id="rId2" action="ppaction://hlinksldjump" highlightClick="1"/>
          </p:cNvPr>
          <p:cNvSpPr>
            <a:spLocks noChangeArrowheads="1"/>
          </p:cNvSpPr>
          <p:nvPr/>
        </p:nvSpPr>
        <p:spPr bwMode="auto">
          <a:xfrm>
            <a:off x="8229600" y="6096000"/>
            <a:ext cx="457200" cy="457200"/>
          </a:xfrm>
          <a:prstGeom prst="actionButtonHome">
            <a:avLst/>
          </a:prstGeom>
          <a:solidFill>
            <a:schemeClr val="accent1"/>
          </a:solidFill>
          <a:ln w="9525">
            <a:noFill/>
            <a:miter lim="800000"/>
            <a:headEnd/>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a:bodyPr>
          <a:lstStyle/>
          <a:p>
            <a:pPr fontAlgn="auto">
              <a:spcAft>
                <a:spcPts val="0"/>
              </a:spcAft>
              <a:defRPr/>
            </a:pPr>
            <a:r>
              <a:rPr lang="en-US" sz="4000"/>
              <a:t>Metodologi Pengembangan Sistem</a:t>
            </a:r>
          </a:p>
        </p:txBody>
      </p:sp>
      <p:sp>
        <p:nvSpPr>
          <p:cNvPr id="28674" name="Rectangle 3"/>
          <p:cNvSpPr>
            <a:spLocks noGrp="1" noChangeArrowheads="1"/>
          </p:cNvSpPr>
          <p:nvPr>
            <p:ph idx="1"/>
          </p:nvPr>
        </p:nvSpPr>
        <p:spPr/>
        <p:txBody>
          <a:bodyPr/>
          <a:lstStyle/>
          <a:p>
            <a:pPr algn="just">
              <a:spcBef>
                <a:spcPct val="0"/>
              </a:spcBef>
            </a:pPr>
            <a:r>
              <a:rPr lang="en-US" smtClean="0"/>
              <a:t>Metodologi pengembangan sistem adalah metode-metode, prosedur-prosedur, konsep-konsep pekerjaan, aturan-aturan yang akan digunakan sebagai pedoman bagaimana dan apa yang harus dikerjakan selama pengembangan SI .</a:t>
            </a:r>
          </a:p>
          <a:p>
            <a:pPr algn="just">
              <a:spcBef>
                <a:spcPct val="0"/>
              </a:spcBef>
            </a:pPr>
            <a:r>
              <a:rPr lang="en-US" smtClean="0"/>
              <a:t>Metode adalah suatu cara/teknik sistematis untuk mengerjakan sesuatu. </a:t>
            </a:r>
          </a:p>
          <a:p>
            <a:endParaRPr lang="en-US" smtClean="0"/>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a:bodyPr>
          <a:lstStyle/>
          <a:p>
            <a:pPr fontAlgn="auto">
              <a:spcAft>
                <a:spcPts val="0"/>
              </a:spcAft>
              <a:defRPr/>
            </a:pPr>
            <a:r>
              <a:rPr lang="en-US" sz="4000"/>
              <a:t>Metodologi Pengembangan Sistem</a:t>
            </a:r>
          </a:p>
        </p:txBody>
      </p:sp>
      <p:sp>
        <p:nvSpPr>
          <p:cNvPr id="17411" name="Rectangle 3"/>
          <p:cNvSpPr>
            <a:spLocks noGrp="1" noChangeArrowheads="1"/>
          </p:cNvSpPr>
          <p:nvPr>
            <p:ph idx="1"/>
          </p:nvPr>
        </p:nvSpPr>
        <p:spPr/>
        <p:txBody>
          <a:bodyPr>
            <a:normAutofit/>
          </a:bodyPr>
          <a:lstStyle/>
          <a:p>
            <a:pPr marL="365760" indent="-256032" algn="just" fontAlgn="auto">
              <a:lnSpc>
                <a:spcPct val="90000"/>
              </a:lnSpc>
              <a:spcBef>
                <a:spcPct val="0"/>
              </a:spcBef>
              <a:spcAft>
                <a:spcPts val="0"/>
              </a:spcAft>
              <a:buFont typeface="Wingdings 3"/>
              <a:buChar char=""/>
              <a:defRPr/>
            </a:pPr>
            <a:r>
              <a:rPr lang="en-US" sz="2800" dirty="0" err="1"/>
              <a:t>Metodologi</a:t>
            </a:r>
            <a:r>
              <a:rPr lang="en-US" sz="2800" dirty="0"/>
              <a:t> </a:t>
            </a:r>
            <a:r>
              <a:rPr lang="en-US" sz="2800" dirty="0" err="1"/>
              <a:t>pengembangan</a:t>
            </a:r>
            <a:r>
              <a:rPr lang="en-US" sz="2800" dirty="0"/>
              <a:t> </a:t>
            </a:r>
            <a:r>
              <a:rPr lang="en-US" sz="2800" dirty="0" err="1"/>
              <a:t>sistem</a:t>
            </a:r>
            <a:r>
              <a:rPr lang="en-US" sz="2800" dirty="0"/>
              <a:t> yang </a:t>
            </a:r>
            <a:r>
              <a:rPr lang="en-US" sz="2800" dirty="0" err="1"/>
              <a:t>akan</a:t>
            </a:r>
            <a:r>
              <a:rPr lang="en-US" sz="2800" dirty="0"/>
              <a:t> </a:t>
            </a:r>
            <a:r>
              <a:rPr lang="en-US" sz="2800" dirty="0" err="1"/>
              <a:t>digunakan</a:t>
            </a:r>
            <a:r>
              <a:rPr lang="en-US" sz="2800" dirty="0"/>
              <a:t> </a:t>
            </a:r>
            <a:r>
              <a:rPr lang="en-US" sz="2800" dirty="0" err="1"/>
              <a:t>adalah</a:t>
            </a:r>
            <a:r>
              <a:rPr lang="en-US" sz="2800" dirty="0"/>
              <a:t> </a:t>
            </a:r>
            <a:r>
              <a:rPr lang="en-US" sz="2800" b="1" dirty="0" err="1"/>
              <a:t>pendekatan</a:t>
            </a:r>
            <a:r>
              <a:rPr lang="en-US" sz="2800" b="1" dirty="0"/>
              <a:t> </a:t>
            </a:r>
            <a:r>
              <a:rPr lang="en-US" sz="2800" b="1" dirty="0" err="1" smtClean="0"/>
              <a:t>terstruktur</a:t>
            </a:r>
            <a:r>
              <a:rPr lang="en-US" sz="2800" b="1" dirty="0" smtClean="0"/>
              <a:t> </a:t>
            </a:r>
            <a:r>
              <a:rPr lang="en-US" sz="2800" b="1" dirty="0" err="1" smtClean="0"/>
              <a:t>dan</a:t>
            </a:r>
            <a:r>
              <a:rPr lang="en-US" sz="2800" b="1" dirty="0" smtClean="0"/>
              <a:t> </a:t>
            </a:r>
            <a:r>
              <a:rPr lang="en-US" sz="2800" b="1" dirty="0" err="1" smtClean="0"/>
              <a:t>Orientasi</a:t>
            </a:r>
            <a:r>
              <a:rPr lang="en-US" sz="2800" b="1" dirty="0" smtClean="0"/>
              <a:t> </a:t>
            </a:r>
            <a:r>
              <a:rPr lang="en-US" sz="2800" b="1" dirty="0" err="1" smtClean="0"/>
              <a:t>obyek</a:t>
            </a:r>
            <a:r>
              <a:rPr lang="en-US" sz="2800" dirty="0" smtClean="0"/>
              <a:t>. </a:t>
            </a:r>
            <a:endParaRPr lang="en-US" sz="2800" dirty="0"/>
          </a:p>
          <a:p>
            <a:pPr marL="365760" indent="-256032" algn="just" fontAlgn="auto">
              <a:lnSpc>
                <a:spcPct val="90000"/>
              </a:lnSpc>
              <a:spcBef>
                <a:spcPct val="0"/>
              </a:spcBef>
              <a:spcAft>
                <a:spcPts val="0"/>
              </a:spcAft>
              <a:buFont typeface="Wingdings 3"/>
              <a:buChar char=""/>
              <a:defRPr/>
            </a:pPr>
            <a:r>
              <a:rPr lang="en-US" sz="2800" dirty="0" err="1"/>
              <a:t>Pendekatan</a:t>
            </a:r>
            <a:r>
              <a:rPr lang="en-US" sz="2800" dirty="0"/>
              <a:t> </a:t>
            </a:r>
            <a:r>
              <a:rPr lang="en-US" sz="2800" dirty="0" err="1"/>
              <a:t>terstruktur</a:t>
            </a:r>
            <a:r>
              <a:rPr lang="en-US" sz="2800" dirty="0"/>
              <a:t> </a:t>
            </a:r>
            <a:r>
              <a:rPr lang="en-US" sz="2800" dirty="0" err="1"/>
              <a:t>mengenalkan</a:t>
            </a:r>
            <a:r>
              <a:rPr lang="en-US" sz="2800" dirty="0"/>
              <a:t> </a:t>
            </a:r>
            <a:r>
              <a:rPr lang="en-US" sz="2800" dirty="0" err="1"/>
              <a:t>penggunaan</a:t>
            </a:r>
            <a:r>
              <a:rPr lang="en-US" sz="2800" dirty="0"/>
              <a:t> </a:t>
            </a:r>
            <a:r>
              <a:rPr lang="en-US" sz="2800" dirty="0" err="1"/>
              <a:t>alat-alat</a:t>
            </a:r>
            <a:r>
              <a:rPr lang="en-US" sz="2800" dirty="0"/>
              <a:t> </a:t>
            </a:r>
            <a:r>
              <a:rPr lang="en-US" sz="2800" dirty="0" err="1"/>
              <a:t>dan</a:t>
            </a:r>
            <a:r>
              <a:rPr lang="en-US" sz="2800" dirty="0"/>
              <a:t> </a:t>
            </a:r>
            <a:r>
              <a:rPr lang="en-US" sz="2800" dirty="0" err="1"/>
              <a:t>teknik-teknik</a:t>
            </a:r>
            <a:r>
              <a:rPr lang="en-US" sz="2800" dirty="0"/>
              <a:t> </a:t>
            </a:r>
            <a:r>
              <a:rPr lang="en-US" sz="2800" dirty="0" err="1"/>
              <a:t>untuk</a:t>
            </a:r>
            <a:r>
              <a:rPr lang="en-US" sz="2800" dirty="0"/>
              <a:t> </a:t>
            </a:r>
            <a:r>
              <a:rPr lang="en-US" sz="2800" dirty="0" err="1"/>
              <a:t>mengembangkan</a:t>
            </a:r>
            <a:r>
              <a:rPr lang="en-US" sz="2800" dirty="0"/>
              <a:t> </a:t>
            </a:r>
            <a:r>
              <a:rPr lang="en-US" sz="2800" dirty="0" err="1"/>
              <a:t>sistem</a:t>
            </a:r>
            <a:r>
              <a:rPr lang="en-US" sz="2800" dirty="0"/>
              <a:t> yang </a:t>
            </a:r>
            <a:r>
              <a:rPr lang="en-US" sz="2800" dirty="0" err="1"/>
              <a:t>terstruktur</a:t>
            </a:r>
            <a:r>
              <a:rPr lang="en-US" sz="2800" dirty="0"/>
              <a:t>.</a:t>
            </a:r>
          </a:p>
          <a:p>
            <a:pPr marL="365760" indent="-256032" algn="just" fontAlgn="auto">
              <a:lnSpc>
                <a:spcPct val="90000"/>
              </a:lnSpc>
              <a:spcBef>
                <a:spcPct val="0"/>
              </a:spcBef>
              <a:spcAft>
                <a:spcPts val="0"/>
              </a:spcAft>
              <a:buFont typeface="Wingdings 3"/>
              <a:buChar char=""/>
              <a:defRPr/>
            </a:pPr>
            <a:r>
              <a:rPr lang="en-US" sz="2800" dirty="0" err="1"/>
              <a:t>Tujuan</a:t>
            </a:r>
            <a:r>
              <a:rPr lang="en-US" sz="2800" dirty="0"/>
              <a:t> </a:t>
            </a:r>
            <a:r>
              <a:rPr lang="en-US" sz="2800" dirty="0" err="1"/>
              <a:t>pendekatan</a:t>
            </a:r>
            <a:r>
              <a:rPr lang="en-US" sz="2800" dirty="0"/>
              <a:t> </a:t>
            </a:r>
            <a:r>
              <a:rPr lang="en-US" sz="2800" dirty="0" err="1"/>
              <a:t>terstruktur</a:t>
            </a:r>
            <a:r>
              <a:rPr lang="en-US" sz="2800" dirty="0"/>
              <a:t> </a:t>
            </a:r>
            <a:r>
              <a:rPr lang="en-US" sz="2800" dirty="0" err="1"/>
              <a:t>adalah</a:t>
            </a:r>
            <a:r>
              <a:rPr lang="en-US" sz="2800" dirty="0"/>
              <a:t> agar </a:t>
            </a:r>
            <a:r>
              <a:rPr lang="en-US" sz="2800" dirty="0" err="1"/>
              <a:t>pada</a:t>
            </a:r>
            <a:r>
              <a:rPr lang="en-US" sz="2800" dirty="0"/>
              <a:t> </a:t>
            </a:r>
            <a:r>
              <a:rPr lang="en-US" sz="2800" dirty="0" err="1"/>
              <a:t>akhir</a:t>
            </a:r>
            <a:r>
              <a:rPr lang="en-US" sz="2800" dirty="0"/>
              <a:t> </a:t>
            </a:r>
            <a:r>
              <a:rPr lang="en-US" sz="2800" dirty="0" err="1"/>
              <a:t>pengembangan</a:t>
            </a:r>
            <a:r>
              <a:rPr lang="en-US" sz="2800" dirty="0"/>
              <a:t> </a:t>
            </a:r>
            <a:r>
              <a:rPr lang="en-US" sz="2800" dirty="0" err="1"/>
              <a:t>perangkat</a:t>
            </a:r>
            <a:r>
              <a:rPr lang="en-US" sz="2800" dirty="0"/>
              <a:t> </a:t>
            </a:r>
            <a:r>
              <a:rPr lang="en-US" sz="2800" dirty="0" err="1"/>
              <a:t>lunak</a:t>
            </a:r>
            <a:r>
              <a:rPr lang="en-US" sz="2800" dirty="0"/>
              <a:t> </a:t>
            </a:r>
            <a:r>
              <a:rPr lang="en-US" sz="2800" dirty="0" err="1"/>
              <a:t>dapat</a:t>
            </a:r>
            <a:r>
              <a:rPr lang="en-US" sz="2800" dirty="0"/>
              <a:t> </a:t>
            </a:r>
            <a:r>
              <a:rPr lang="en-US" sz="2800" dirty="0" err="1"/>
              <a:t>memenuhi</a:t>
            </a:r>
            <a:r>
              <a:rPr lang="en-US" sz="2800" dirty="0"/>
              <a:t> </a:t>
            </a:r>
            <a:r>
              <a:rPr lang="en-US" sz="2800" dirty="0" err="1"/>
              <a:t>kebutuhan</a:t>
            </a:r>
            <a:r>
              <a:rPr lang="en-US" sz="2800" dirty="0"/>
              <a:t> user, </a:t>
            </a:r>
            <a:r>
              <a:rPr lang="en-US" sz="2800" dirty="0" err="1"/>
              <a:t>dilakukan</a:t>
            </a:r>
            <a:r>
              <a:rPr lang="en-US" sz="2800" dirty="0"/>
              <a:t> </a:t>
            </a:r>
            <a:r>
              <a:rPr lang="en-US" sz="2800" dirty="0" err="1"/>
              <a:t>tepat</a:t>
            </a:r>
            <a:r>
              <a:rPr lang="en-US" sz="2800" dirty="0"/>
              <a:t> </a:t>
            </a:r>
            <a:r>
              <a:rPr lang="en-US" sz="2800" dirty="0" err="1"/>
              <a:t>waktu</a:t>
            </a:r>
            <a:r>
              <a:rPr lang="en-US" sz="2800" dirty="0"/>
              <a:t>, </a:t>
            </a:r>
            <a:r>
              <a:rPr lang="en-US" sz="2800" dirty="0" err="1"/>
              <a:t>tidak</a:t>
            </a:r>
            <a:r>
              <a:rPr lang="en-US" sz="2800" dirty="0"/>
              <a:t> </a:t>
            </a:r>
            <a:r>
              <a:rPr lang="en-US" sz="2800" dirty="0" err="1"/>
              <a:t>melampaui</a:t>
            </a:r>
            <a:r>
              <a:rPr lang="en-US" sz="2800" dirty="0"/>
              <a:t> </a:t>
            </a:r>
            <a:r>
              <a:rPr lang="en-US" sz="2800" dirty="0" err="1"/>
              <a:t>anggaran</a:t>
            </a:r>
            <a:r>
              <a:rPr lang="en-US" sz="2800" dirty="0"/>
              <a:t> </a:t>
            </a:r>
            <a:r>
              <a:rPr lang="en-US" sz="2800" dirty="0" err="1"/>
              <a:t>biaya</a:t>
            </a:r>
            <a:r>
              <a:rPr lang="en-US" sz="2800" dirty="0"/>
              <a:t>, </a:t>
            </a:r>
            <a:r>
              <a:rPr lang="en-US" sz="2800" dirty="0" err="1"/>
              <a:t>mudah</a:t>
            </a:r>
            <a:r>
              <a:rPr lang="en-US" sz="2800" dirty="0"/>
              <a:t> </a:t>
            </a:r>
            <a:r>
              <a:rPr lang="en-US" sz="2800" dirty="0" err="1"/>
              <a:t>dipergunakan</a:t>
            </a:r>
            <a:r>
              <a:rPr lang="en-US" sz="2800" dirty="0"/>
              <a:t>, </a:t>
            </a:r>
            <a:r>
              <a:rPr lang="en-US" sz="2800" dirty="0" err="1"/>
              <a:t>mudah</a:t>
            </a:r>
            <a:r>
              <a:rPr lang="en-US" sz="2800" dirty="0"/>
              <a:t> </a:t>
            </a:r>
            <a:r>
              <a:rPr lang="en-US" sz="2800" dirty="0" err="1"/>
              <a:t>dipahami</a:t>
            </a:r>
            <a:r>
              <a:rPr lang="en-US" sz="2800" dirty="0"/>
              <a:t> </a:t>
            </a:r>
            <a:r>
              <a:rPr lang="en-US" sz="2800" dirty="0" err="1"/>
              <a:t>dan</a:t>
            </a:r>
            <a:r>
              <a:rPr lang="en-US" sz="2800" dirty="0"/>
              <a:t> </a:t>
            </a:r>
            <a:r>
              <a:rPr lang="en-US" sz="2800" dirty="0" err="1"/>
              <a:t>mudah</a:t>
            </a:r>
            <a:r>
              <a:rPr lang="en-US" sz="2800" dirty="0"/>
              <a:t> </a:t>
            </a:r>
            <a:r>
              <a:rPr lang="en-US" sz="2800" dirty="0" err="1"/>
              <a:t>dirawat</a:t>
            </a:r>
            <a:r>
              <a:rPr lang="en-US" sz="2800" dirty="0"/>
              <a:t>. </a:t>
            </a:r>
          </a:p>
          <a:p>
            <a:pPr marL="365760" indent="-256032" fontAlgn="auto">
              <a:lnSpc>
                <a:spcPct val="90000"/>
              </a:lnSpc>
              <a:spcAft>
                <a:spcPts val="0"/>
              </a:spcAft>
              <a:buFont typeface="Wingdings 3"/>
              <a:buChar char=""/>
              <a:defRPr/>
            </a:pPr>
            <a:endParaRPr lang="en-US" sz="2800" dirty="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fontAlgn="auto">
              <a:spcAft>
                <a:spcPts val="0"/>
              </a:spcAft>
              <a:defRPr/>
            </a:pPr>
            <a:r>
              <a:rPr lang="en-US"/>
              <a:t>Intro</a:t>
            </a:r>
          </a:p>
        </p:txBody>
      </p:sp>
      <p:sp>
        <p:nvSpPr>
          <p:cNvPr id="12290" name="Rectangle 3"/>
          <p:cNvSpPr>
            <a:spLocks noGrp="1" noChangeArrowheads="1"/>
          </p:cNvSpPr>
          <p:nvPr>
            <p:ph idx="1"/>
          </p:nvPr>
        </p:nvSpPr>
        <p:spPr/>
        <p:txBody>
          <a:bodyPr/>
          <a:lstStyle/>
          <a:p>
            <a:pPr algn="just">
              <a:spcBef>
                <a:spcPct val="0"/>
              </a:spcBef>
            </a:pPr>
            <a:r>
              <a:rPr lang="en-US" smtClean="0"/>
              <a:t>Pengembangan sistem dapat berati menyusun suatu sistem yang baru untuk menggantikan sistem yang lama secara keseluruhan atau memperbaiki sistem telah ada. </a:t>
            </a:r>
          </a:p>
          <a:p>
            <a:pPr lvl="1"/>
            <a:r>
              <a:rPr lang="en-US" smtClean="0">
                <a:hlinkClick r:id="rId2" action="ppaction://hlinksldjump"/>
              </a:rPr>
              <a:t>Why (need)</a:t>
            </a:r>
            <a:endParaRPr lang="en-US" smtClean="0"/>
          </a:p>
          <a:p>
            <a:pPr lvl="1"/>
            <a:r>
              <a:rPr lang="en-US" smtClean="0">
                <a:hlinkClick r:id="rId3" action="ppaction://hlinksldjump"/>
              </a:rPr>
              <a:t>What (problem and prospect)</a:t>
            </a:r>
            <a:endParaRPr lang="en-US" smtClean="0"/>
          </a:p>
          <a:p>
            <a:pPr lvl="1"/>
            <a:r>
              <a:rPr lang="en-US" smtClean="0">
                <a:hlinkClick r:id="rId4" action="ppaction://hlinksldjump"/>
              </a:rPr>
              <a:t>How (requirement)</a:t>
            </a:r>
            <a:endParaRPr lang="en-US" smtClean="0"/>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a:bodyPr>
          <a:lstStyle/>
          <a:p>
            <a:pPr fontAlgn="auto">
              <a:spcAft>
                <a:spcPts val="0"/>
              </a:spcAft>
              <a:defRPr/>
            </a:pPr>
            <a:r>
              <a:rPr lang="en-US" sz="4000"/>
              <a:t>Metodologi Pengembangan Sistem</a:t>
            </a:r>
          </a:p>
        </p:txBody>
      </p:sp>
      <p:sp>
        <p:nvSpPr>
          <p:cNvPr id="30722" name="Rectangle 3"/>
          <p:cNvSpPr>
            <a:spLocks noGrp="1" noChangeArrowheads="1"/>
          </p:cNvSpPr>
          <p:nvPr>
            <p:ph idx="1"/>
          </p:nvPr>
        </p:nvSpPr>
        <p:spPr/>
        <p:txBody>
          <a:bodyPr/>
          <a:lstStyle/>
          <a:p>
            <a:pPr>
              <a:lnSpc>
                <a:spcPct val="80000"/>
              </a:lnSpc>
              <a:buFontTx/>
              <a:buNone/>
            </a:pPr>
            <a:r>
              <a:rPr lang="en-US" sz="1800" b="1" smtClean="0"/>
              <a:t>1. Memanfaatkan alat-alat pemodelan, </a:t>
            </a:r>
            <a:r>
              <a:rPr lang="en-US" sz="1800" smtClean="0"/>
              <a:t>menggunakan model untuk menjelaskan berbagai sistem, sub sistem untuk ditelaah dan dievaluasi oleh pelanggan dan pengembang (sebagai alat komunikasi, eksperimentasi atau prediksi) </a:t>
            </a:r>
          </a:p>
          <a:p>
            <a:pPr>
              <a:lnSpc>
                <a:spcPct val="80000"/>
              </a:lnSpc>
              <a:buFontTx/>
              <a:buNone/>
            </a:pPr>
            <a:r>
              <a:rPr lang="en-US" sz="1800" b="1" smtClean="0"/>
              <a:t>2. Merancang berdasar modul</a:t>
            </a:r>
            <a:r>
              <a:rPr lang="en-US" sz="1800" smtClean="0"/>
              <a:t>, Modularisasi adlah proses yang membagi suatu sistem menjadi beberapa modul yang dapat beroperasi secara independent. </a:t>
            </a:r>
          </a:p>
          <a:p>
            <a:pPr>
              <a:lnSpc>
                <a:spcPct val="80000"/>
              </a:lnSpc>
              <a:buFontTx/>
              <a:buNone/>
            </a:pPr>
            <a:r>
              <a:rPr lang="en-US" sz="1800" b="1" smtClean="0"/>
              <a:t>3. Bekerja dengan pendekatan top-down</a:t>
            </a:r>
            <a:r>
              <a:rPr lang="en-US" sz="1800" smtClean="0"/>
              <a:t>, Dimulai dari level atas (secara global) kemudian diuraikan sampai ke tingkat modul (rinci) </a:t>
            </a:r>
          </a:p>
          <a:p>
            <a:pPr>
              <a:lnSpc>
                <a:spcPct val="80000"/>
              </a:lnSpc>
              <a:buFontTx/>
              <a:buNone/>
            </a:pPr>
            <a:r>
              <a:rPr lang="en-US" sz="1800" b="1" smtClean="0"/>
              <a:t>4. Dilakukan secara iterasi</a:t>
            </a:r>
            <a:r>
              <a:rPr lang="en-US" sz="1800" smtClean="0"/>
              <a:t>, Dengan iterasi akan didapat hasil yang lebih baik, terlalu banyak iterasi juga akan menurunkan hasilnya dan menunjukkan bahwa tahap sebelumnya tidak dilakukan dengan baik. </a:t>
            </a:r>
          </a:p>
          <a:p>
            <a:pPr>
              <a:lnSpc>
                <a:spcPct val="80000"/>
              </a:lnSpc>
              <a:buFontTx/>
              <a:buNone/>
            </a:pPr>
            <a:r>
              <a:rPr lang="en-US" sz="1800" b="1" smtClean="0"/>
              <a:t>5. Kegiatan dilakukan secara paralel, </a:t>
            </a:r>
            <a:r>
              <a:rPr lang="en-US" sz="1800" smtClean="0"/>
              <a:t>Pengembangan subsistem-subsistem dapat dilakukan secara paralel, sehingga akan memperpendek waktu pengembangan sistem. </a:t>
            </a:r>
          </a:p>
          <a:p>
            <a:pPr>
              <a:lnSpc>
                <a:spcPct val="80000"/>
              </a:lnSpc>
              <a:buFontTx/>
              <a:buNone/>
            </a:pPr>
            <a:r>
              <a:rPr lang="en-US" sz="1800" b="1" smtClean="0"/>
              <a:t>6. Menggunakan CASE, </a:t>
            </a:r>
            <a:r>
              <a:rPr lang="en-US" sz="1800" smtClean="0"/>
              <a:t>Dengan CASE (computer aided software engineering) memungkinkan analis dapat membangun sistem dan menghasilkan executable secara otomatis. </a:t>
            </a:r>
          </a:p>
          <a:p>
            <a:pPr>
              <a:lnSpc>
                <a:spcPct val="80000"/>
              </a:lnSpc>
              <a:buFontTx/>
              <a:buNone/>
            </a:pPr>
            <a:endParaRPr lang="en-US" sz="1800" smtClean="0"/>
          </a:p>
        </p:txBody>
      </p:sp>
      <p:sp>
        <p:nvSpPr>
          <p:cNvPr id="30724" name="AutoShape 4">
            <a:hlinkClick r:id="rId2" action="ppaction://hlinksldjump" highlightClick="1"/>
          </p:cNvPr>
          <p:cNvSpPr>
            <a:spLocks noChangeArrowheads="1"/>
          </p:cNvSpPr>
          <p:nvPr/>
        </p:nvSpPr>
        <p:spPr bwMode="auto">
          <a:xfrm>
            <a:off x="8229600" y="6096000"/>
            <a:ext cx="457200" cy="457200"/>
          </a:xfrm>
          <a:prstGeom prst="actionButtonHome">
            <a:avLst/>
          </a:prstGeom>
          <a:solidFill>
            <a:schemeClr val="accent1"/>
          </a:solidFill>
          <a:ln w="9525">
            <a:noFill/>
            <a:miter lim="800000"/>
            <a:headEnd/>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fontScale="90000"/>
          </a:bodyPr>
          <a:lstStyle/>
          <a:p>
            <a:pPr fontAlgn="auto">
              <a:spcAft>
                <a:spcPts val="0"/>
              </a:spcAft>
              <a:defRPr/>
            </a:pPr>
            <a:r>
              <a:rPr lang="en-US" sz="3600" dirty="0" err="1"/>
              <a:t>Alat</a:t>
            </a:r>
            <a:r>
              <a:rPr lang="en-US" sz="3600" dirty="0"/>
              <a:t> </a:t>
            </a:r>
            <a:r>
              <a:rPr lang="en-US" sz="3600" dirty="0" err="1"/>
              <a:t>dan</a:t>
            </a:r>
            <a:r>
              <a:rPr lang="en-US" sz="3600" dirty="0"/>
              <a:t> </a:t>
            </a:r>
            <a:r>
              <a:rPr lang="en-US" sz="3600" dirty="0" err="1"/>
              <a:t>Teknik</a:t>
            </a:r>
            <a:r>
              <a:rPr lang="en-US" sz="3600" dirty="0"/>
              <a:t> </a:t>
            </a:r>
            <a:r>
              <a:rPr lang="en-US" sz="3600" dirty="0" err="1"/>
              <a:t>Pengembangan</a:t>
            </a:r>
            <a:r>
              <a:rPr lang="en-US" sz="3600" dirty="0"/>
              <a:t> </a:t>
            </a:r>
            <a:r>
              <a:rPr lang="en-US" sz="3600" dirty="0" err="1" smtClean="0"/>
              <a:t>Sistem</a:t>
            </a:r>
            <a:r>
              <a:rPr lang="en-US" sz="3600" dirty="0" smtClean="0"/>
              <a:t> </a:t>
            </a:r>
            <a:r>
              <a:rPr lang="en-US" sz="3600" dirty="0" err="1" smtClean="0"/>
              <a:t>Terstruktur</a:t>
            </a:r>
            <a:r>
              <a:rPr lang="en-US" sz="3600" dirty="0" smtClean="0"/>
              <a:t> </a:t>
            </a:r>
            <a:endParaRPr lang="en-US" sz="3600" dirty="0"/>
          </a:p>
        </p:txBody>
      </p:sp>
      <p:sp>
        <p:nvSpPr>
          <p:cNvPr id="31746" name="Rectangle 3"/>
          <p:cNvSpPr>
            <a:spLocks noGrp="1" noChangeArrowheads="1"/>
          </p:cNvSpPr>
          <p:nvPr>
            <p:ph idx="1"/>
          </p:nvPr>
        </p:nvSpPr>
        <p:spPr/>
        <p:txBody>
          <a:bodyPr/>
          <a:lstStyle/>
          <a:p>
            <a:pPr marL="457200" indent="-457200">
              <a:lnSpc>
                <a:spcPct val="90000"/>
              </a:lnSpc>
              <a:buFontTx/>
              <a:buAutoNum type="arabicPeriod"/>
            </a:pPr>
            <a:r>
              <a:rPr lang="en-US" sz="2400" smtClean="0"/>
              <a:t>Diagram HIPO (Hierarchy plus Input-Proces-Output) </a:t>
            </a:r>
          </a:p>
          <a:p>
            <a:pPr marL="457200" indent="-457200">
              <a:lnSpc>
                <a:spcPct val="90000"/>
              </a:lnSpc>
              <a:buFontTx/>
              <a:buAutoNum type="arabicPeriod"/>
            </a:pPr>
            <a:r>
              <a:rPr lang="en-US" sz="2400" smtClean="0"/>
              <a:t>Diagram aliran data (DFD/Data Flow diagram) </a:t>
            </a:r>
          </a:p>
          <a:p>
            <a:pPr marL="457200" indent="-457200">
              <a:lnSpc>
                <a:spcPct val="90000"/>
              </a:lnSpc>
              <a:buFontTx/>
              <a:buAutoNum type="arabicPeriod"/>
            </a:pPr>
            <a:r>
              <a:rPr lang="en-US" sz="2400" smtClean="0"/>
              <a:t>Diagram keterhubungan entitas (ERD/Entity Relationship Diagram) </a:t>
            </a:r>
          </a:p>
          <a:p>
            <a:pPr marL="457200" indent="-457200">
              <a:lnSpc>
                <a:spcPct val="90000"/>
              </a:lnSpc>
              <a:buFontTx/>
              <a:buAutoNum type="arabicPeriod"/>
            </a:pPr>
            <a:r>
              <a:rPr lang="en-US" sz="2400" smtClean="0"/>
              <a:t>Diagram Perubahan status (STD/State Transition Diagram) </a:t>
            </a:r>
          </a:p>
          <a:p>
            <a:pPr marL="457200" indent="-457200">
              <a:lnSpc>
                <a:spcPct val="90000"/>
              </a:lnSpc>
              <a:buFontTx/>
              <a:buAutoNum type="arabicPeriod"/>
            </a:pPr>
            <a:r>
              <a:rPr lang="en-US" sz="2400" smtClean="0"/>
              <a:t>Structured Chart </a:t>
            </a:r>
          </a:p>
          <a:p>
            <a:pPr marL="457200" indent="-457200">
              <a:lnSpc>
                <a:spcPct val="90000"/>
              </a:lnSpc>
              <a:buFontTx/>
              <a:buAutoNum type="arabicPeriod"/>
            </a:pPr>
            <a:r>
              <a:rPr lang="en-US" sz="2400" smtClean="0"/>
              <a:t>Diagram SADT (Structured Analysis and Design Techniques) </a:t>
            </a:r>
          </a:p>
          <a:p>
            <a:pPr marL="457200" indent="-457200">
              <a:lnSpc>
                <a:spcPct val="90000"/>
              </a:lnSpc>
              <a:buFontTx/>
              <a:buAutoNum type="arabicPeriod"/>
            </a:pPr>
            <a:r>
              <a:rPr lang="en-US" sz="2400" smtClean="0"/>
              <a:t>Diagram Warnier/Orr </a:t>
            </a:r>
          </a:p>
          <a:p>
            <a:pPr marL="457200" indent="-457200">
              <a:lnSpc>
                <a:spcPct val="90000"/>
              </a:lnSpc>
              <a:buFontTx/>
              <a:buAutoNum type="arabicPeriod"/>
            </a:pPr>
            <a:r>
              <a:rPr lang="en-US" sz="2400" smtClean="0"/>
              <a:t>Diagram Jakson’s </a:t>
            </a:r>
          </a:p>
          <a:p>
            <a:pPr marL="457200" indent="-457200">
              <a:lnSpc>
                <a:spcPct val="90000"/>
              </a:lnSpc>
              <a:buFontTx/>
              <a:buAutoNum type="arabicPeriod"/>
            </a:pPr>
            <a:endParaRPr lang="en-US" sz="2400" b="1" smtClean="0"/>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fontAlgn="auto">
              <a:spcAft>
                <a:spcPts val="0"/>
              </a:spcAft>
              <a:defRPr/>
            </a:pPr>
            <a:r>
              <a:rPr lang="en-US" sz="4400" dirty="0" err="1" smtClean="0"/>
              <a:t>Alat</a:t>
            </a:r>
            <a:r>
              <a:rPr lang="en-US" sz="4400" dirty="0" smtClean="0"/>
              <a:t> </a:t>
            </a:r>
            <a:r>
              <a:rPr lang="en-US" sz="4400" dirty="0" err="1" smtClean="0"/>
              <a:t>dan</a:t>
            </a:r>
            <a:r>
              <a:rPr lang="en-US" sz="4400" dirty="0" smtClean="0"/>
              <a:t> </a:t>
            </a:r>
            <a:r>
              <a:rPr lang="en-US" sz="4400" dirty="0" err="1" smtClean="0"/>
              <a:t>Teknik</a:t>
            </a:r>
            <a:r>
              <a:rPr lang="en-US" sz="4400" dirty="0" smtClean="0"/>
              <a:t> </a:t>
            </a:r>
            <a:r>
              <a:rPr lang="en-US" sz="4400" dirty="0" err="1" smtClean="0"/>
              <a:t>Pengembangan</a:t>
            </a:r>
            <a:r>
              <a:rPr lang="en-US" sz="4400" dirty="0" smtClean="0"/>
              <a:t> </a:t>
            </a:r>
            <a:r>
              <a:rPr lang="en-US" sz="4400" dirty="0" err="1" smtClean="0"/>
              <a:t>Sistem</a:t>
            </a:r>
            <a:r>
              <a:rPr lang="en-US" sz="4400" dirty="0" smtClean="0"/>
              <a:t> </a:t>
            </a:r>
            <a:r>
              <a:rPr lang="en-US" sz="4400" dirty="0" err="1" smtClean="0"/>
              <a:t>Orientasi</a:t>
            </a:r>
            <a:r>
              <a:rPr lang="en-US" sz="4400" dirty="0" smtClean="0"/>
              <a:t> </a:t>
            </a:r>
            <a:r>
              <a:rPr lang="en-US" sz="4400" dirty="0" err="1" smtClean="0"/>
              <a:t>Obyek</a:t>
            </a:r>
            <a:endParaRPr lang="en-US" dirty="0"/>
          </a:p>
        </p:txBody>
      </p:sp>
      <p:sp>
        <p:nvSpPr>
          <p:cNvPr id="32770" name="Content Placeholder 1"/>
          <p:cNvSpPr>
            <a:spLocks noGrp="1"/>
          </p:cNvSpPr>
          <p:nvPr>
            <p:ph idx="1"/>
          </p:nvPr>
        </p:nvSpPr>
        <p:spPr/>
        <p:txBody>
          <a:bodyPr/>
          <a:lstStyle/>
          <a:p>
            <a:r>
              <a:rPr lang="en-US" smtClean="0"/>
              <a:t>Diagram UML</a:t>
            </a:r>
          </a:p>
          <a:p>
            <a:pPr>
              <a:buFont typeface="Wingdings 3" pitchFamily="18" charset="2"/>
              <a:buNone/>
            </a:pPr>
            <a:endParaRPr lang="en-US" smtClean="0"/>
          </a:p>
          <a:p>
            <a:endParaRPr lang="en-US" smtClean="0"/>
          </a:p>
        </p:txBody>
      </p:sp>
      <p:pic>
        <p:nvPicPr>
          <p:cNvPr id="32772" name="Picture 2"/>
          <p:cNvPicPr>
            <a:picLocks noChangeAspect="1" noChangeArrowheads="1"/>
          </p:cNvPicPr>
          <p:nvPr/>
        </p:nvPicPr>
        <p:blipFill>
          <a:blip r:embed="rId2" cstate="print"/>
          <a:srcRect/>
          <a:stretch>
            <a:fillRect/>
          </a:stretch>
        </p:blipFill>
        <p:spPr bwMode="auto">
          <a:xfrm>
            <a:off x="2455863" y="1981200"/>
            <a:ext cx="4097337" cy="4305300"/>
          </a:xfrm>
          <a:prstGeom prst="rect">
            <a:avLst/>
          </a:prstGeom>
          <a:noFill/>
          <a:ln w="9525">
            <a:noFill/>
            <a:round/>
            <a:headEnd/>
            <a:tailEnd/>
          </a:ln>
        </p:spPr>
      </p:pic>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a:bodyPr>
          <a:lstStyle/>
          <a:p>
            <a:pPr fontAlgn="auto">
              <a:spcAft>
                <a:spcPts val="0"/>
              </a:spcAft>
              <a:defRPr/>
            </a:pPr>
            <a:r>
              <a:rPr lang="en-US" sz="3600"/>
              <a:t>Alat dan Teknik Pengembangan Sistem </a:t>
            </a:r>
          </a:p>
        </p:txBody>
      </p:sp>
      <p:sp>
        <p:nvSpPr>
          <p:cNvPr id="33794" name="Rectangle 3"/>
          <p:cNvSpPr>
            <a:spLocks noGrp="1" noChangeArrowheads="1"/>
          </p:cNvSpPr>
          <p:nvPr>
            <p:ph idx="1"/>
          </p:nvPr>
        </p:nvSpPr>
        <p:spPr/>
        <p:txBody>
          <a:bodyPr/>
          <a:lstStyle/>
          <a:p>
            <a:pPr marL="457200" indent="-457200">
              <a:lnSpc>
                <a:spcPct val="90000"/>
              </a:lnSpc>
            </a:pPr>
            <a:r>
              <a:rPr lang="en-US" sz="2400" smtClean="0"/>
              <a:t>Teknik manajemen proyek, yaitu CPM (Critical Path Method) dan PERT (Program Evaluation and Review Techniques), teknik ini digunakan untuk penjadwalan proyek . </a:t>
            </a:r>
          </a:p>
          <a:p>
            <a:pPr marL="457200" indent="-457200">
              <a:lnSpc>
                <a:spcPct val="90000"/>
              </a:lnSpc>
            </a:pPr>
            <a:r>
              <a:rPr lang="en-US" sz="2400" smtClean="0"/>
              <a:t>Teknik menemukan fakta yaitu teknik yang dapat digunakan untuk mengumpulkan data dan menemukan fakta dalam kegiatan memepelajari sistem yang ada. Teknik ini antara lain wawancara, obsevasi, kuesioner dan pengumpulan sampel. </a:t>
            </a:r>
          </a:p>
          <a:p>
            <a:pPr marL="457200" indent="-457200">
              <a:lnSpc>
                <a:spcPct val="90000"/>
              </a:lnSpc>
            </a:pPr>
            <a:r>
              <a:rPr lang="en-US" sz="2400" smtClean="0"/>
              <a:t>Teknik analisis biaya/manfaat. </a:t>
            </a:r>
          </a:p>
          <a:p>
            <a:pPr marL="457200" indent="-457200">
              <a:lnSpc>
                <a:spcPct val="90000"/>
              </a:lnSpc>
              <a:buFontTx/>
              <a:buAutoNum type="arabicPeriod"/>
            </a:pPr>
            <a:endParaRPr lang="en-US" sz="2400" b="1" smtClean="0"/>
          </a:p>
        </p:txBody>
      </p:sp>
      <p:sp>
        <p:nvSpPr>
          <p:cNvPr id="33796" name="AutoShape 4">
            <a:hlinkClick r:id="rId2" action="ppaction://hlinksldjump" highlightClick="1"/>
          </p:cNvPr>
          <p:cNvSpPr>
            <a:spLocks noChangeArrowheads="1"/>
          </p:cNvSpPr>
          <p:nvPr/>
        </p:nvSpPr>
        <p:spPr bwMode="auto">
          <a:xfrm>
            <a:off x="8229600" y="6096000"/>
            <a:ext cx="457200" cy="457200"/>
          </a:xfrm>
          <a:prstGeom prst="actionButtonHome">
            <a:avLst/>
          </a:prstGeom>
          <a:solidFill>
            <a:schemeClr val="accent1"/>
          </a:solidFill>
          <a:ln w="9525">
            <a:noFill/>
            <a:miter lim="800000"/>
            <a:headEnd/>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fontAlgn="auto">
              <a:spcAft>
                <a:spcPts val="0"/>
              </a:spcAft>
              <a:defRPr/>
            </a:pPr>
            <a:r>
              <a:rPr lang="en-US"/>
              <a:t>Why (need)</a:t>
            </a:r>
          </a:p>
        </p:txBody>
      </p:sp>
      <p:sp>
        <p:nvSpPr>
          <p:cNvPr id="4099" name="Rectangle 3"/>
          <p:cNvSpPr>
            <a:spLocks noGrp="1" noChangeArrowheads="1"/>
          </p:cNvSpPr>
          <p:nvPr>
            <p:ph idx="1"/>
          </p:nvPr>
        </p:nvSpPr>
        <p:spPr/>
        <p:txBody>
          <a:bodyPr>
            <a:normAutofit/>
          </a:bodyPr>
          <a:lstStyle/>
          <a:p>
            <a:pPr marL="365760" indent="-256032" fontAlgn="auto">
              <a:lnSpc>
                <a:spcPct val="90000"/>
              </a:lnSpc>
              <a:spcAft>
                <a:spcPts val="0"/>
              </a:spcAft>
              <a:buFont typeface="Wingdings 3"/>
              <a:buChar char=""/>
              <a:defRPr/>
            </a:pPr>
            <a:r>
              <a:rPr lang="en-US" sz="2400"/>
              <a:t>Adanya permasalahanpermasalahan yang timbul di sistem yang lama, permasalahan yang timbul dapat berupa : </a:t>
            </a:r>
          </a:p>
          <a:p>
            <a:pPr marL="621792" lvl="1" fontAlgn="auto">
              <a:lnSpc>
                <a:spcPct val="90000"/>
              </a:lnSpc>
              <a:spcBef>
                <a:spcPts val="324"/>
              </a:spcBef>
              <a:spcAft>
                <a:spcPts val="0"/>
              </a:spcAft>
              <a:buFont typeface="Verdana"/>
              <a:buChar char="◦"/>
              <a:defRPr/>
            </a:pPr>
            <a:r>
              <a:rPr lang="en-US" sz="2000"/>
              <a:t>Ketidakberesan </a:t>
            </a:r>
          </a:p>
          <a:p>
            <a:pPr marL="859536" lvl="2" fontAlgn="auto">
              <a:lnSpc>
                <a:spcPct val="90000"/>
              </a:lnSpc>
              <a:spcAft>
                <a:spcPts val="0"/>
              </a:spcAft>
              <a:buFont typeface="Wingdings 2"/>
              <a:buChar char=""/>
              <a:defRPr/>
            </a:pPr>
            <a:r>
              <a:rPr lang="en-US" sz="1800"/>
              <a:t>Kecurangankecurangan disengaja yang menyebabkan tidak amannya harta kekayaan perusahaan dan kebenaran dari data menjadi kurang terjamin. </a:t>
            </a:r>
          </a:p>
          <a:p>
            <a:pPr marL="859536" lvl="2" fontAlgn="auto">
              <a:lnSpc>
                <a:spcPct val="90000"/>
              </a:lnSpc>
              <a:spcAft>
                <a:spcPts val="0"/>
              </a:spcAft>
              <a:buFont typeface="Wingdings 2"/>
              <a:buChar char=""/>
              <a:defRPr/>
            </a:pPr>
            <a:r>
              <a:rPr lang="en-US" sz="1800"/>
              <a:t>Kesalahankesalahan yang tidak disengajayang juga dapat menyebabkan kebenaran data kurang terjamin. </a:t>
            </a:r>
          </a:p>
          <a:p>
            <a:pPr marL="859536" lvl="2" fontAlgn="auto">
              <a:lnSpc>
                <a:spcPct val="90000"/>
              </a:lnSpc>
              <a:spcAft>
                <a:spcPts val="0"/>
              </a:spcAft>
              <a:buFont typeface="Wingdings 2"/>
              <a:buChar char=""/>
              <a:defRPr/>
            </a:pPr>
            <a:r>
              <a:rPr lang="en-US" sz="1800"/>
              <a:t>Tidak efisiennya operasi. </a:t>
            </a:r>
          </a:p>
          <a:p>
            <a:pPr marL="859536" lvl="2" fontAlgn="auto">
              <a:lnSpc>
                <a:spcPct val="90000"/>
              </a:lnSpc>
              <a:spcAft>
                <a:spcPts val="0"/>
              </a:spcAft>
              <a:buFont typeface="Wingdings 2"/>
              <a:buChar char=""/>
              <a:defRPr/>
            </a:pPr>
            <a:r>
              <a:rPr lang="en-US" sz="1800"/>
              <a:t>Tidak ditaatinya kebijaksanaan manajemen yang telah ditetapkan. </a:t>
            </a:r>
          </a:p>
          <a:p>
            <a:pPr marL="621792" lvl="1" fontAlgn="auto">
              <a:lnSpc>
                <a:spcPct val="90000"/>
              </a:lnSpc>
              <a:spcBef>
                <a:spcPts val="324"/>
              </a:spcBef>
              <a:spcAft>
                <a:spcPts val="0"/>
              </a:spcAft>
              <a:buFont typeface="Verdana"/>
              <a:buChar char="◦"/>
              <a:defRPr/>
            </a:pPr>
            <a:r>
              <a:rPr lang="en-US" sz="2000"/>
              <a:t>Pertumbuhan organisasi diantaranya adalah kebutuhan informasi yang semakin luas, volume pengolahan data semakin meningkat, perubahan prinsip akuntansi yang baru. </a:t>
            </a:r>
          </a:p>
          <a:p>
            <a:pPr marL="365760" indent="-256032" fontAlgn="auto">
              <a:lnSpc>
                <a:spcPct val="90000"/>
              </a:lnSpc>
              <a:spcAft>
                <a:spcPts val="0"/>
              </a:spcAft>
              <a:buFont typeface="Wingdings 3"/>
              <a:buChar char=""/>
              <a:defRPr/>
            </a:pPr>
            <a:endParaRPr lang="en-US" sz="240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fontAlgn="auto">
              <a:spcAft>
                <a:spcPts val="0"/>
              </a:spcAft>
              <a:defRPr/>
            </a:pPr>
            <a:r>
              <a:rPr lang="en-US"/>
              <a:t>Why (need)</a:t>
            </a:r>
          </a:p>
        </p:txBody>
      </p:sp>
      <p:sp>
        <p:nvSpPr>
          <p:cNvPr id="14338" name="Rectangle 3"/>
          <p:cNvSpPr>
            <a:spLocks noGrp="1" noChangeArrowheads="1"/>
          </p:cNvSpPr>
          <p:nvPr>
            <p:ph idx="1"/>
          </p:nvPr>
        </p:nvSpPr>
        <p:spPr/>
        <p:txBody>
          <a:bodyPr/>
          <a:lstStyle/>
          <a:p>
            <a:pPr>
              <a:lnSpc>
                <a:spcPct val="90000"/>
              </a:lnSpc>
            </a:pPr>
            <a:r>
              <a:rPr lang="en-US" smtClean="0"/>
              <a:t>Untuk meraih kesempatan-kesempatan </a:t>
            </a:r>
          </a:p>
          <a:p>
            <a:pPr lvl="1">
              <a:lnSpc>
                <a:spcPct val="90000"/>
              </a:lnSpc>
            </a:pPr>
            <a:r>
              <a:rPr lang="en-US" smtClean="0"/>
              <a:t>Dalam keadaan pasar bersaing, kecepatan informasi atau efisiensi waktu sangat menentukan berhasil tidaknya strategi. Kesempatan-kesempatan dapat berupa peluang-peluang pasar, pelayanan yang meningkat kepada langganan. </a:t>
            </a:r>
          </a:p>
          <a:p>
            <a:pPr>
              <a:lnSpc>
                <a:spcPct val="90000"/>
              </a:lnSpc>
            </a:pPr>
            <a:r>
              <a:rPr lang="en-US" smtClean="0"/>
              <a:t>Adanya instruksi-instruksi (dari pimpinan atau dari luar organisasi misalnya peraturan pemerintah). </a:t>
            </a:r>
          </a:p>
          <a:p>
            <a:pPr>
              <a:lnSpc>
                <a:spcPct val="90000"/>
              </a:lnSpc>
              <a:buFontTx/>
              <a:buNone/>
            </a:pPr>
            <a:endParaRPr lang="en-US" smtClean="0"/>
          </a:p>
        </p:txBody>
      </p:sp>
      <p:sp>
        <p:nvSpPr>
          <p:cNvPr id="14340" name="AutoShape 4">
            <a:hlinkClick r:id="rId2" action="ppaction://hlinksldjump" highlightClick="1"/>
          </p:cNvPr>
          <p:cNvSpPr>
            <a:spLocks noChangeArrowheads="1"/>
          </p:cNvSpPr>
          <p:nvPr/>
        </p:nvSpPr>
        <p:spPr bwMode="auto">
          <a:xfrm>
            <a:off x="7620000" y="6172200"/>
            <a:ext cx="457200" cy="381000"/>
          </a:xfrm>
          <a:prstGeom prst="actionButtonHome">
            <a:avLst/>
          </a:prstGeom>
          <a:solidFill>
            <a:schemeClr val="accent1"/>
          </a:solidFill>
          <a:ln w="9525">
            <a:noFill/>
            <a:miter lim="800000"/>
            <a:headEnd/>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fontAlgn="auto">
              <a:spcAft>
                <a:spcPts val="0"/>
              </a:spcAft>
              <a:defRPr/>
            </a:pPr>
            <a:r>
              <a:rPr lang="en-US"/>
              <a:t>What (problem)</a:t>
            </a:r>
          </a:p>
        </p:txBody>
      </p:sp>
      <p:sp>
        <p:nvSpPr>
          <p:cNvPr id="15362" name="Rectangle 3"/>
          <p:cNvSpPr>
            <a:spLocks noGrp="1" noChangeArrowheads="1"/>
          </p:cNvSpPr>
          <p:nvPr>
            <p:ph idx="1"/>
          </p:nvPr>
        </p:nvSpPr>
        <p:spPr/>
        <p:txBody>
          <a:bodyPr/>
          <a:lstStyle/>
          <a:p>
            <a:pPr>
              <a:lnSpc>
                <a:spcPct val="80000"/>
              </a:lnSpc>
            </a:pPr>
            <a:r>
              <a:rPr lang="en-US" sz="2000" smtClean="0"/>
              <a:t> keluhan dari pelanggan </a:t>
            </a:r>
          </a:p>
          <a:p>
            <a:pPr>
              <a:lnSpc>
                <a:spcPct val="80000"/>
              </a:lnSpc>
            </a:pPr>
            <a:r>
              <a:rPr lang="en-US" sz="2000" smtClean="0"/>
              <a:t> pengiriman barang yang sering tertunda </a:t>
            </a:r>
          </a:p>
          <a:p>
            <a:pPr>
              <a:lnSpc>
                <a:spcPct val="80000"/>
              </a:lnSpc>
            </a:pPr>
            <a:r>
              <a:rPr lang="en-US" sz="2000" smtClean="0"/>
              <a:t> pembayaran gaji yang terlambat </a:t>
            </a:r>
          </a:p>
          <a:p>
            <a:pPr>
              <a:lnSpc>
                <a:spcPct val="80000"/>
              </a:lnSpc>
            </a:pPr>
            <a:r>
              <a:rPr lang="en-US" sz="2000" smtClean="0"/>
              <a:t> laporan yang tidak tepat waktu </a:t>
            </a:r>
          </a:p>
          <a:p>
            <a:pPr>
              <a:lnSpc>
                <a:spcPct val="80000"/>
              </a:lnSpc>
            </a:pPr>
            <a:r>
              <a:rPr lang="en-US" sz="2000" smtClean="0"/>
              <a:t> isi laporan yang sering salah </a:t>
            </a:r>
          </a:p>
          <a:p>
            <a:pPr>
              <a:lnSpc>
                <a:spcPct val="80000"/>
              </a:lnSpc>
            </a:pPr>
            <a:r>
              <a:rPr lang="en-US" sz="2000" smtClean="0"/>
              <a:t> tanggung jawab yang tidak jelas </a:t>
            </a:r>
          </a:p>
          <a:p>
            <a:pPr>
              <a:lnSpc>
                <a:spcPct val="80000"/>
              </a:lnSpc>
            </a:pPr>
            <a:r>
              <a:rPr lang="en-US" sz="2000" smtClean="0"/>
              <a:t> waktu kerja yang berlebihan </a:t>
            </a:r>
          </a:p>
          <a:p>
            <a:pPr>
              <a:lnSpc>
                <a:spcPct val="80000"/>
              </a:lnSpc>
            </a:pPr>
            <a:r>
              <a:rPr lang="en-US" sz="2000" smtClean="0"/>
              <a:t> ketidak beresan kas </a:t>
            </a:r>
          </a:p>
          <a:p>
            <a:pPr>
              <a:lnSpc>
                <a:spcPct val="80000"/>
              </a:lnSpc>
            </a:pPr>
            <a:r>
              <a:rPr lang="en-US" sz="2000" smtClean="0"/>
              <a:t> produktivitas tenaga kerja yang rendah </a:t>
            </a:r>
          </a:p>
          <a:p>
            <a:pPr>
              <a:lnSpc>
                <a:spcPct val="80000"/>
              </a:lnSpc>
            </a:pPr>
            <a:r>
              <a:rPr lang="en-US" sz="2000" smtClean="0"/>
              <a:t> banyaknya pekerja yang menganggur </a:t>
            </a:r>
          </a:p>
          <a:p>
            <a:pPr>
              <a:lnSpc>
                <a:spcPct val="80000"/>
              </a:lnSpc>
            </a:pPr>
            <a:r>
              <a:rPr lang="en-US" sz="2000" smtClean="0"/>
              <a:t> kegiatan yang tumpang tindih </a:t>
            </a:r>
          </a:p>
          <a:p>
            <a:pPr>
              <a:lnSpc>
                <a:spcPct val="80000"/>
              </a:lnSpc>
            </a:pPr>
            <a:r>
              <a:rPr lang="en-US" sz="2000" smtClean="0"/>
              <a:t> tanggapan yang lambat terhadap langganan </a:t>
            </a:r>
          </a:p>
          <a:p>
            <a:pPr>
              <a:lnSpc>
                <a:spcPct val="80000"/>
              </a:lnSpc>
            </a:pPr>
            <a:endParaRPr lang="en-US" sz="2000" smtClean="0"/>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fontAlgn="auto">
              <a:spcAft>
                <a:spcPts val="0"/>
              </a:spcAft>
              <a:defRPr/>
            </a:pPr>
            <a:r>
              <a:rPr lang="en-US"/>
              <a:t>What (problem)</a:t>
            </a:r>
          </a:p>
        </p:txBody>
      </p:sp>
      <p:sp>
        <p:nvSpPr>
          <p:cNvPr id="16386" name="Rectangle 3"/>
          <p:cNvSpPr>
            <a:spLocks noGrp="1" noChangeArrowheads="1"/>
          </p:cNvSpPr>
          <p:nvPr>
            <p:ph idx="1"/>
          </p:nvPr>
        </p:nvSpPr>
        <p:spPr>
          <a:xfrm>
            <a:off x="457200" y="1447800"/>
            <a:ext cx="8229600" cy="4525963"/>
          </a:xfrm>
        </p:spPr>
        <p:txBody>
          <a:bodyPr/>
          <a:lstStyle/>
          <a:p>
            <a:pPr>
              <a:lnSpc>
                <a:spcPct val="80000"/>
              </a:lnSpc>
            </a:pPr>
            <a:r>
              <a:rPr lang="en-US" sz="2000" smtClean="0"/>
              <a:t>kehilangan kesempatan kompetisi pasar </a:t>
            </a:r>
          </a:p>
          <a:p>
            <a:pPr>
              <a:lnSpc>
                <a:spcPct val="80000"/>
              </a:lnSpc>
            </a:pPr>
            <a:r>
              <a:rPr lang="en-US" sz="2000" smtClean="0"/>
              <a:t>kesalahan-kesalahan manual yang tinggi </a:t>
            </a:r>
          </a:p>
          <a:p>
            <a:pPr>
              <a:lnSpc>
                <a:spcPct val="80000"/>
              </a:lnSpc>
            </a:pPr>
            <a:r>
              <a:rPr lang="en-US" sz="2000" smtClean="0"/>
              <a:t>persediaan barang yang terlalu tinggi </a:t>
            </a:r>
          </a:p>
          <a:p>
            <a:pPr>
              <a:lnSpc>
                <a:spcPct val="80000"/>
              </a:lnSpc>
            </a:pPr>
            <a:r>
              <a:rPr lang="en-US" sz="2000" smtClean="0"/>
              <a:t>pemesanan kembali barang yang tidak efisien </a:t>
            </a:r>
          </a:p>
          <a:p>
            <a:pPr>
              <a:lnSpc>
                <a:spcPct val="80000"/>
              </a:lnSpc>
            </a:pPr>
            <a:r>
              <a:rPr lang="en-US" sz="2000" smtClean="0"/>
              <a:t>biaya operasi yang tinggi </a:t>
            </a:r>
          </a:p>
          <a:p>
            <a:pPr>
              <a:lnSpc>
                <a:spcPct val="80000"/>
              </a:lnSpc>
            </a:pPr>
            <a:r>
              <a:rPr lang="en-US" sz="2000" smtClean="0"/>
              <a:t>filefile yang kurang teratur </a:t>
            </a:r>
          </a:p>
          <a:p>
            <a:pPr>
              <a:lnSpc>
                <a:spcPct val="80000"/>
              </a:lnSpc>
            </a:pPr>
            <a:r>
              <a:rPr lang="en-US" sz="2000" smtClean="0"/>
              <a:t>keluhan dari supplier karena tertundanya pembayaran </a:t>
            </a:r>
          </a:p>
          <a:p>
            <a:pPr>
              <a:lnSpc>
                <a:spcPct val="80000"/>
              </a:lnSpc>
            </a:pPr>
            <a:r>
              <a:rPr lang="en-US" sz="2000" smtClean="0"/>
              <a:t>bertumpuknya backorder (tertundanya pengiriman karena kurang persediaan barang) </a:t>
            </a:r>
          </a:p>
          <a:p>
            <a:pPr>
              <a:lnSpc>
                <a:spcPct val="80000"/>
              </a:lnSpc>
            </a:pPr>
            <a:r>
              <a:rPr lang="en-US" sz="2000" smtClean="0"/>
              <a:t>investasi yang tidak efisien </a:t>
            </a:r>
          </a:p>
          <a:p>
            <a:pPr>
              <a:lnSpc>
                <a:spcPct val="80000"/>
              </a:lnSpc>
            </a:pPr>
            <a:r>
              <a:rPr lang="en-US" sz="2000" smtClean="0"/>
              <a:t>peramalan penjualan dan produksi tidak tepat </a:t>
            </a:r>
          </a:p>
          <a:p>
            <a:pPr>
              <a:lnSpc>
                <a:spcPct val="80000"/>
              </a:lnSpc>
            </a:pPr>
            <a:r>
              <a:rPr lang="en-US" sz="2000" smtClean="0"/>
              <a:t>kapasitas produksi yang menganggur </a:t>
            </a:r>
          </a:p>
          <a:p>
            <a:pPr>
              <a:lnSpc>
                <a:spcPct val="80000"/>
              </a:lnSpc>
            </a:pPr>
            <a:r>
              <a:rPr lang="en-US" sz="2000" smtClean="0"/>
              <a:t>pekerjaan manajer yang terlalu teknis </a:t>
            </a:r>
          </a:p>
          <a:p>
            <a:pPr>
              <a:lnSpc>
                <a:spcPct val="80000"/>
              </a:lnSpc>
            </a:pPr>
            <a:endParaRPr lang="en-US" sz="2000" smtClean="0"/>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fontAlgn="auto">
              <a:spcAft>
                <a:spcPts val="0"/>
              </a:spcAft>
              <a:defRPr/>
            </a:pPr>
            <a:r>
              <a:rPr lang="en-US"/>
              <a:t>What (prospect)</a:t>
            </a:r>
          </a:p>
        </p:txBody>
      </p:sp>
      <p:sp>
        <p:nvSpPr>
          <p:cNvPr id="17410" name="Rectangle 3"/>
          <p:cNvSpPr>
            <a:spLocks noGrp="1" noChangeArrowheads="1"/>
          </p:cNvSpPr>
          <p:nvPr>
            <p:ph idx="1"/>
          </p:nvPr>
        </p:nvSpPr>
        <p:spPr/>
        <p:txBody>
          <a:bodyPr/>
          <a:lstStyle/>
          <a:p>
            <a:pPr>
              <a:lnSpc>
                <a:spcPct val="80000"/>
              </a:lnSpc>
            </a:pPr>
            <a:r>
              <a:rPr lang="en-US" sz="1800" smtClean="0"/>
              <a:t>performasi (kinerja), yang dapat diukur dari throughput dan respon time. Throughput adalah jumlah dari pekerjaan yang dapat dilakukan suatu saat tertentu. Sedangkan respon time adalah rata-rata waktu yang tertunda diantara dua transaksi. </a:t>
            </a:r>
          </a:p>
          <a:p>
            <a:pPr>
              <a:lnSpc>
                <a:spcPct val="80000"/>
              </a:lnSpc>
            </a:pPr>
            <a:r>
              <a:rPr lang="en-US" sz="1800" smtClean="0"/>
              <a:t>informasi, peningkatan terhadap kualitas informasi yang disajikan. </a:t>
            </a:r>
          </a:p>
          <a:p>
            <a:pPr>
              <a:lnSpc>
                <a:spcPct val="80000"/>
              </a:lnSpc>
            </a:pPr>
            <a:r>
              <a:rPr lang="en-US" sz="1800" smtClean="0"/>
              <a:t>ekonomis, peningkatan dalam keuntungan atau penurunan biaya yang terjadi, ekonomis berhubungan dengan jumlah sumber daya yang digunakan. </a:t>
            </a:r>
          </a:p>
          <a:p>
            <a:pPr>
              <a:lnSpc>
                <a:spcPct val="80000"/>
              </a:lnSpc>
            </a:pPr>
            <a:r>
              <a:rPr lang="en-US" sz="1800" smtClean="0"/>
              <a:t>kontrol (pengendalian), peningkatan terhadap pengendalian untuk mendeteksi dan memperbaiki kesalahan-kesalahan yang akan terjadi. </a:t>
            </a:r>
          </a:p>
          <a:p>
            <a:pPr>
              <a:lnSpc>
                <a:spcPct val="80000"/>
              </a:lnSpc>
            </a:pPr>
            <a:r>
              <a:rPr lang="en-US" sz="1800" smtClean="0"/>
              <a:t>efisiensi, peningkatan terhadap efisiensi operasi, efisiensi berhubungan dengan bagaimana sumberdaya digunakan. </a:t>
            </a:r>
          </a:p>
          <a:p>
            <a:pPr>
              <a:lnSpc>
                <a:spcPct val="80000"/>
              </a:lnSpc>
            </a:pPr>
            <a:r>
              <a:rPr lang="en-US" sz="1800" smtClean="0"/>
              <a:t>Services (pelayanan), peningkatan terhadap pelayanan yang diberikan oleh sistem. </a:t>
            </a:r>
          </a:p>
          <a:p>
            <a:pPr>
              <a:lnSpc>
                <a:spcPct val="80000"/>
              </a:lnSpc>
            </a:pPr>
            <a:endParaRPr lang="en-US" sz="1800" smtClean="0"/>
          </a:p>
          <a:p>
            <a:pPr>
              <a:lnSpc>
                <a:spcPct val="80000"/>
              </a:lnSpc>
            </a:pPr>
            <a:endParaRPr lang="en-US" sz="1800" smtClean="0"/>
          </a:p>
        </p:txBody>
      </p:sp>
      <p:sp>
        <p:nvSpPr>
          <p:cNvPr id="17412" name="AutoShape 4">
            <a:hlinkClick r:id="rId2" action="ppaction://hlinksldjump" highlightClick="1"/>
          </p:cNvPr>
          <p:cNvSpPr>
            <a:spLocks noChangeArrowheads="1"/>
          </p:cNvSpPr>
          <p:nvPr/>
        </p:nvSpPr>
        <p:spPr bwMode="auto">
          <a:xfrm>
            <a:off x="7620000" y="6172200"/>
            <a:ext cx="457200" cy="381000"/>
          </a:xfrm>
          <a:prstGeom prst="actionButtonHome">
            <a:avLst/>
          </a:prstGeom>
          <a:solidFill>
            <a:schemeClr val="accent1"/>
          </a:solidFill>
          <a:ln w="9525">
            <a:noFill/>
            <a:miter lim="800000"/>
            <a:headEnd/>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fontAlgn="auto">
              <a:spcAft>
                <a:spcPts val="0"/>
              </a:spcAft>
              <a:defRPr/>
            </a:pPr>
            <a:r>
              <a:rPr lang="en-US"/>
              <a:t>How (requirement)</a:t>
            </a:r>
          </a:p>
        </p:txBody>
      </p:sp>
      <p:sp>
        <p:nvSpPr>
          <p:cNvPr id="18434" name="Rectangle 3"/>
          <p:cNvSpPr>
            <a:spLocks noGrp="1" noChangeArrowheads="1"/>
          </p:cNvSpPr>
          <p:nvPr>
            <p:ph idx="1"/>
          </p:nvPr>
        </p:nvSpPr>
        <p:spPr/>
        <p:txBody>
          <a:bodyPr/>
          <a:lstStyle/>
          <a:p>
            <a:pPr algn="just">
              <a:spcBef>
                <a:spcPct val="0"/>
              </a:spcBef>
              <a:spcAft>
                <a:spcPts val="600"/>
              </a:spcAft>
            </a:pPr>
            <a:r>
              <a:rPr lang="en-US" smtClean="0">
                <a:hlinkClick r:id="rId2" action="ppaction://hlinksldjump"/>
              </a:rPr>
              <a:t>Model Pengembangan Sistem Informasi (Perangkat Lunak) </a:t>
            </a:r>
            <a:endParaRPr lang="en-US" smtClean="0"/>
          </a:p>
          <a:p>
            <a:pPr algn="just">
              <a:spcBef>
                <a:spcPts val="1200"/>
              </a:spcBef>
            </a:pPr>
            <a:r>
              <a:rPr lang="en-US" smtClean="0">
                <a:hlinkClick r:id="rId2" action="ppaction://hlinksldjump"/>
              </a:rPr>
              <a:t>Metodologi Pengembangan Sistem </a:t>
            </a:r>
            <a:endParaRPr lang="en-US" smtClean="0"/>
          </a:p>
          <a:p>
            <a:pPr algn="just">
              <a:spcBef>
                <a:spcPts val="1200"/>
              </a:spcBef>
            </a:pPr>
            <a:r>
              <a:rPr lang="en-US" smtClean="0">
                <a:hlinkClick r:id="rId3" action="ppaction://hlinksldjump"/>
              </a:rPr>
              <a:t>Alat dan Teknik Pengembangan Sistem </a:t>
            </a:r>
            <a:endParaRPr lang="en-US" smtClean="0"/>
          </a:p>
          <a:p>
            <a:endParaRPr lang="en-US" smtClean="0"/>
          </a:p>
        </p:txBody>
      </p:sp>
      <p:sp>
        <p:nvSpPr>
          <p:cNvPr id="18436" name="AutoShape 5">
            <a:hlinkClick r:id="rId4" action="ppaction://hlinksldjump" highlightClick="1"/>
          </p:cNvPr>
          <p:cNvSpPr>
            <a:spLocks noChangeArrowheads="1"/>
          </p:cNvSpPr>
          <p:nvPr/>
        </p:nvSpPr>
        <p:spPr bwMode="auto">
          <a:xfrm>
            <a:off x="7620000" y="6172200"/>
            <a:ext cx="457200" cy="381000"/>
          </a:xfrm>
          <a:prstGeom prst="actionButtonHome">
            <a:avLst/>
          </a:prstGeom>
          <a:solidFill>
            <a:schemeClr val="accent1"/>
          </a:solidFill>
          <a:ln w="9525">
            <a:noFill/>
            <a:miter lim="800000"/>
            <a:headEnd/>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fontAlgn="auto">
              <a:spcAft>
                <a:spcPts val="0"/>
              </a:spcAft>
              <a:defRPr/>
            </a:pPr>
            <a:r>
              <a:rPr lang="en-US"/>
              <a:t>Model PSI (Waterfall)</a:t>
            </a:r>
          </a:p>
        </p:txBody>
      </p:sp>
      <p:sp>
        <p:nvSpPr>
          <p:cNvPr id="19458" name="Rectangle 3"/>
          <p:cNvSpPr>
            <a:spLocks noGrp="1" noChangeArrowheads="1"/>
          </p:cNvSpPr>
          <p:nvPr>
            <p:ph idx="1"/>
          </p:nvPr>
        </p:nvSpPr>
        <p:spPr/>
        <p:txBody>
          <a:bodyPr/>
          <a:lstStyle/>
          <a:p>
            <a:pPr>
              <a:buFontTx/>
              <a:buNone/>
            </a:pPr>
            <a:r>
              <a:rPr lang="en-US" smtClean="0"/>
              <a:t>Tahapan-tahapannya :</a:t>
            </a:r>
          </a:p>
          <a:p>
            <a:pPr lvl="1"/>
            <a:r>
              <a:rPr lang="en-US" smtClean="0"/>
              <a:t>perencanaan sistem (rekayasa sistem)</a:t>
            </a:r>
          </a:p>
          <a:p>
            <a:pPr lvl="1"/>
            <a:r>
              <a:rPr lang="en-US" smtClean="0"/>
              <a:t>analisa kebutuhan sistem informasi</a:t>
            </a:r>
          </a:p>
          <a:p>
            <a:pPr lvl="1"/>
            <a:r>
              <a:rPr lang="en-US" smtClean="0"/>
              <a:t>desain/perancangan</a:t>
            </a:r>
          </a:p>
          <a:p>
            <a:pPr lvl="1"/>
            <a:r>
              <a:rPr lang="en-US" smtClean="0"/>
              <a:t>Implementasi</a:t>
            </a:r>
          </a:p>
          <a:p>
            <a:pPr lvl="1"/>
            <a:r>
              <a:rPr lang="en-US" smtClean="0"/>
              <a:t>pengujian</a:t>
            </a:r>
          </a:p>
          <a:p>
            <a:pPr lvl="1"/>
            <a:r>
              <a:rPr lang="en-US" smtClean="0"/>
              <a:t>perawatan</a:t>
            </a:r>
          </a:p>
        </p:txBody>
      </p:sp>
    </p:spTree>
  </p:cSld>
  <p:clrMapOvr>
    <a:masterClrMapping/>
  </p:clrMapOvr>
  <p:transition>
    <p:wipe dir="r"/>
  </p:transition>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urple_Curves">
  <a:themeElements>
    <a:clrScheme name="">
      <a:dk1>
        <a:srgbClr val="504D80"/>
      </a:dk1>
      <a:lt1>
        <a:srgbClr val="F8F8F8"/>
      </a:lt1>
      <a:dk2>
        <a:srgbClr val="F8F8F8"/>
      </a:dk2>
      <a:lt2>
        <a:srgbClr val="342F61"/>
      </a:lt2>
      <a:accent1>
        <a:srgbClr val="9791CA"/>
      </a:accent1>
      <a:accent2>
        <a:srgbClr val="504D80"/>
      </a:accent2>
      <a:accent3>
        <a:srgbClr val="FBFBFB"/>
      </a:accent3>
      <a:accent4>
        <a:srgbClr val="43406C"/>
      </a:accent4>
      <a:accent5>
        <a:srgbClr val="C9C7E1"/>
      </a:accent5>
      <a:accent6>
        <a:srgbClr val="484573"/>
      </a:accent6>
      <a:hlink>
        <a:srgbClr val="766FB9"/>
      </a:hlink>
      <a:folHlink>
        <a:srgbClr val="9691C9"/>
      </a:folHlink>
    </a:clrScheme>
    <a:fontScheme name="Purple_Curve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Purple_Cur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urple_Cur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urple_Cur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urple_Cur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urple_Cur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urple_Cur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urple_Cur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urple_Cur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urple_Cur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urple_Cur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urple_Cur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urple_Cur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Purple_Curves 13">
        <a:dk1>
          <a:srgbClr val="8E8AB4"/>
        </a:dk1>
        <a:lt1>
          <a:srgbClr val="F8F8F8"/>
        </a:lt1>
        <a:dk2>
          <a:srgbClr val="5D5888"/>
        </a:dk2>
        <a:lt2>
          <a:srgbClr val="FFFFFF"/>
        </a:lt2>
        <a:accent1>
          <a:srgbClr val="191077"/>
        </a:accent1>
        <a:accent2>
          <a:srgbClr val="BC0606"/>
        </a:accent2>
        <a:accent3>
          <a:srgbClr val="B6B4C3"/>
        </a:accent3>
        <a:accent4>
          <a:srgbClr val="D4D4D4"/>
        </a:accent4>
        <a:accent5>
          <a:srgbClr val="ABAABD"/>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Purple_Curves 14">
        <a:dk1>
          <a:srgbClr val="8E8AB4"/>
        </a:dk1>
        <a:lt1>
          <a:srgbClr val="F8F8F8"/>
        </a:lt1>
        <a:dk2>
          <a:srgbClr val="5D5888"/>
        </a:dk2>
        <a:lt2>
          <a:srgbClr val="FFFFFF"/>
        </a:lt2>
        <a:accent1>
          <a:srgbClr val="FFFFFF"/>
        </a:accent1>
        <a:accent2>
          <a:srgbClr val="BC0606"/>
        </a:accent2>
        <a:accent3>
          <a:srgbClr val="B6B4C3"/>
        </a:accent3>
        <a:accent4>
          <a:srgbClr val="D4D4D4"/>
        </a:accent4>
        <a:accent5>
          <a:srgbClr val="FFFFFF"/>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Purple_Curves 15">
        <a:dk1>
          <a:srgbClr val="8E8AB4"/>
        </a:dk1>
        <a:lt1>
          <a:srgbClr val="F8F8F8"/>
        </a:lt1>
        <a:dk2>
          <a:srgbClr val="5D5888"/>
        </a:dk2>
        <a:lt2>
          <a:srgbClr val="FFFFFF"/>
        </a:lt2>
        <a:accent1>
          <a:srgbClr val="5D5888"/>
        </a:accent1>
        <a:accent2>
          <a:srgbClr val="BC0606"/>
        </a:accent2>
        <a:accent3>
          <a:srgbClr val="B6B4C3"/>
        </a:accent3>
        <a:accent4>
          <a:srgbClr val="D4D4D4"/>
        </a:accent4>
        <a:accent5>
          <a:srgbClr val="B6B4C3"/>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Purple_Curves 16">
        <a:dk1>
          <a:srgbClr val="8E8AB4"/>
        </a:dk1>
        <a:lt1>
          <a:srgbClr val="F8F8F8"/>
        </a:lt1>
        <a:dk2>
          <a:srgbClr val="5D5888"/>
        </a:dk2>
        <a:lt2>
          <a:srgbClr val="463F83"/>
        </a:lt2>
        <a:accent1>
          <a:srgbClr val="5D5888"/>
        </a:accent1>
        <a:accent2>
          <a:srgbClr val="BC0606"/>
        </a:accent2>
        <a:accent3>
          <a:srgbClr val="B6B4C3"/>
        </a:accent3>
        <a:accent4>
          <a:srgbClr val="D4D4D4"/>
        </a:accent4>
        <a:accent5>
          <a:srgbClr val="B6B4C3"/>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Purple_Curves</Template>
  <TotalTime>74</TotalTime>
  <Words>1686</Words>
  <Application>Microsoft Office PowerPoint</Application>
  <PresentationFormat>On-screen Show (4:3)</PresentationFormat>
  <Paragraphs>139</Paragraphs>
  <Slides>23</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23</vt:i4>
      </vt:variant>
    </vt:vector>
  </HeadingPairs>
  <TitlesOfParts>
    <vt:vector size="32" baseType="lpstr">
      <vt:lpstr>Arial</vt:lpstr>
      <vt:lpstr>Calibri</vt:lpstr>
      <vt:lpstr>Lucida Sans Unicode</vt:lpstr>
      <vt:lpstr>Wingdings 3</vt:lpstr>
      <vt:lpstr>Verdana</vt:lpstr>
      <vt:lpstr>Wingdings 2</vt:lpstr>
      <vt:lpstr>Wingdings</vt:lpstr>
      <vt:lpstr>Purple_Curves</vt:lpstr>
      <vt:lpstr>Solstice</vt:lpstr>
      <vt:lpstr>Pengembangan  Sistem Informasi</vt:lpstr>
      <vt:lpstr>Intro</vt:lpstr>
      <vt:lpstr>Why (need)</vt:lpstr>
      <vt:lpstr>Why (need)</vt:lpstr>
      <vt:lpstr>What (problem)</vt:lpstr>
      <vt:lpstr>What (problem)</vt:lpstr>
      <vt:lpstr>What (prospect)</vt:lpstr>
      <vt:lpstr>How (requirement)</vt:lpstr>
      <vt:lpstr>Model PSI (Waterfall)</vt:lpstr>
      <vt:lpstr>Model PSI (Waterfall)</vt:lpstr>
      <vt:lpstr>Model PSI (Waterfall)</vt:lpstr>
      <vt:lpstr>Model PSI (Prototype)</vt:lpstr>
      <vt:lpstr>Model PSI (RAD)</vt:lpstr>
      <vt:lpstr>Model PSI (evolutioner))</vt:lpstr>
      <vt:lpstr>Model PSI (evolutioner))</vt:lpstr>
      <vt:lpstr>Model PSI (4GT)</vt:lpstr>
      <vt:lpstr>Model PSI</vt:lpstr>
      <vt:lpstr>Metodologi Pengembangan Sistem</vt:lpstr>
      <vt:lpstr>Metodologi Pengembangan Sistem</vt:lpstr>
      <vt:lpstr>Metodologi Pengembangan Sistem</vt:lpstr>
      <vt:lpstr>Alat dan Teknik Pengembangan Sistem Terstruktur </vt:lpstr>
      <vt:lpstr>Alat dan Teknik Pengembangan Sistem Orientasi Obyek</vt:lpstr>
      <vt:lpstr>Alat dan Teknik Pengembangan Sistem </vt:lpstr>
    </vt:vector>
  </TitlesOfParts>
  <Company>madu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Pengembangan  Sistem Informasi</dc:title>
  <dc:creator>nale</dc:creator>
  <cp:lastModifiedBy>Valued Acer Customer</cp:lastModifiedBy>
  <cp:revision>11</cp:revision>
  <dcterms:created xsi:type="dcterms:W3CDTF">2007-09-17T04:55:55Z</dcterms:created>
  <dcterms:modified xsi:type="dcterms:W3CDTF">2011-03-01T03:08:16Z</dcterms:modified>
</cp:coreProperties>
</file>