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953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KOMUNIKASI ANTAR PRIBADI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43000"/>
            <a:ext cx="6477000" cy="48006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DEFINISI :</a:t>
            </a:r>
          </a:p>
          <a:p>
            <a:pPr algn="just"/>
            <a:r>
              <a:rPr lang="en-US" sz="1800" dirty="0" smtClean="0"/>
              <a:t>MENURUT JOSEPH A.DEVITO DALAM BUKUNYA “THE </a:t>
            </a:r>
            <a:r>
              <a:rPr lang="en-US" sz="1800" i="1" dirty="0" smtClean="0"/>
              <a:t>INTERPERSONAL COMMUNICATION BOOK”</a:t>
            </a:r>
            <a:r>
              <a:rPr lang="en-US" sz="1800" dirty="0" smtClean="0"/>
              <a:t> MENDEFINISIKAN KOMUNIKASI ANTARPRIBADI SEBAGAI :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dirty="0" smtClean="0"/>
              <a:t>	“PROSES PENGIRIMAN DAN PENERIMAAN PESAN-PESAN ANTARA DUA ORANG ATAU DIANTARA SEKELOMPOK KECIL ORANG - ORANG, DENGAN BEBERAPA  EFEK DAN BEBERAPA UMPAN BALIK SEKETIKA”.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dirty="0" smtClean="0"/>
              <a:t>PENTINGNYA SITUASI KOMUNIKASI ANTAR PRIBADI IALAH KARENA PROSESNYA MEMUNGKINKAN BERLANGSUNG SECARA DIALOGIS, DIMANA SELALU LEBIH BAIK DARIPADA SECARA MONOLOGIS.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KARAKTERISTIK  KOMUNIKASI ANTAR PRIBADI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1816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1800" dirty="0" smtClean="0"/>
              <a:t>1. </a:t>
            </a:r>
            <a:r>
              <a:rPr lang="en-US" sz="2400" dirty="0" smtClean="0"/>
              <a:t>KOMUNIKASI ANTAR PRIBADI TERJADI DIMANA DAN KAPAN SAJA</a:t>
            </a:r>
          </a:p>
          <a:p>
            <a:pPr algn="just">
              <a:buNone/>
            </a:pPr>
            <a:r>
              <a:rPr lang="en-US" sz="2400" dirty="0" smtClean="0"/>
              <a:t>2. KOMUNIKASI ANTAR PRIBADI, PROSES YANG SINAMBUNG</a:t>
            </a:r>
          </a:p>
          <a:p>
            <a:pPr algn="just">
              <a:buNone/>
            </a:pPr>
            <a:r>
              <a:rPr lang="en-US" sz="2400" dirty="0" smtClean="0"/>
              <a:t>3. KOMUNIKASI ANTAR PRIBADI MEMPUNYAI TUJUAN</a:t>
            </a:r>
          </a:p>
          <a:p>
            <a:pPr algn="just">
              <a:buNone/>
            </a:pPr>
            <a:r>
              <a:rPr lang="en-US" sz="2400" dirty="0" smtClean="0"/>
              <a:t>4. KOMUNIKASI ANTAR PRIBADI MENGHASILKAN HUBUNGAN YANG TIMBAL BALIK, DAN MENCIPTAKAN SERTA MEMPERTUKARKAN MAKNA.</a:t>
            </a:r>
          </a:p>
          <a:p>
            <a:pPr algn="just">
              <a:buNone/>
            </a:pPr>
            <a:r>
              <a:rPr lang="en-US" sz="2400" dirty="0" smtClean="0"/>
              <a:t>5. KOMUNIKASI ANTAR PRIBADI MERUPAKAN SESUATU YANG DIPELAJARI</a:t>
            </a:r>
          </a:p>
          <a:p>
            <a:pPr algn="just">
              <a:buNone/>
            </a:pPr>
            <a:r>
              <a:rPr lang="en-US" sz="2400" dirty="0" smtClean="0"/>
              <a:t>6. KOMUNIKASI ANTAR PRIBADI DAPAT MERAMALKAN SESUATU</a:t>
            </a:r>
          </a:p>
          <a:p>
            <a:pPr algn="just">
              <a:buNone/>
            </a:pPr>
            <a:r>
              <a:rPr lang="en-US" sz="2400" dirty="0" smtClean="0"/>
              <a:t>7. KOMUNIKASI ANTAR PRIBADI SERING DAN DAPAT DIMULAI DENGAN MELAKUKAN KESALAHAN.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454</TotalTime>
  <Words>98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Metro</vt:lpstr>
      <vt:lpstr>KOMUNIKASI ANTAR PRIBADI</vt:lpstr>
      <vt:lpstr>KARAKTERISTIK  KOMUNIKASI ANTAR PRIBADI 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ANTAR PRIBADI</dc:title>
  <dc:creator>Universitas Komputer Indonesia</dc:creator>
  <cp:lastModifiedBy>Universitas Komputer Indonesia</cp:lastModifiedBy>
  <cp:revision>91</cp:revision>
  <dcterms:created xsi:type="dcterms:W3CDTF">2010-01-11T16:19:10Z</dcterms:created>
  <dcterms:modified xsi:type="dcterms:W3CDTF">2010-01-14T08:47:41Z</dcterms:modified>
</cp:coreProperties>
</file>