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261" r:id="rId3"/>
    <p:sldId id="257" r:id="rId4"/>
    <p:sldId id="258" r:id="rId5"/>
    <p:sldId id="262" r:id="rId6"/>
    <p:sldId id="263" r:id="rId7"/>
    <p:sldId id="27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14" autoAdjust="0"/>
    <p:restoredTop sz="94660"/>
  </p:normalViewPr>
  <p:slideViewPr>
    <p:cSldViewPr>
      <p:cViewPr varScale="1">
        <p:scale>
          <a:sx n="42" d="100"/>
          <a:sy n="42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3B4E3-3609-4FBC-A794-6B16080A075B}" type="datetimeFigureOut">
              <a:rPr lang="id-ID" smtClean="0"/>
              <a:pPr/>
              <a:t>09/03/2011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F996-2480-48B1-9811-D854576808B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657600"/>
            <a:ext cx="7086600" cy="1219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 PEMOGRAMAN DASAR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(BAHASA C)</a:t>
            </a:r>
            <a:endParaRPr lang="id-ID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29200"/>
            <a:ext cx="7086600" cy="609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Dosen : Bella Hardiyana, S. Kom</a:t>
            </a:r>
            <a:endParaRPr lang="id-ID" sz="2400" b="1" dirty="0"/>
          </a:p>
        </p:txBody>
      </p:sp>
      <p:pic>
        <p:nvPicPr>
          <p:cNvPr id="4" name="Picture 2" descr="F:\IMAGE\LOGO\Lambang_UNIK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762000"/>
            <a:ext cx="1994496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057400"/>
            <a:ext cx="5638800" cy="4394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en-US" b="1" dirty="0" smtClean="0"/>
              <a:t>MENGINSTALL DEV C++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INSTALASI SELESAI. SILAHKAN JALANKAN APLIKASI DEV C++</a:t>
            </a:r>
            <a:endParaRPr lang="id-ID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981200"/>
            <a:ext cx="5622438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en-US" b="1" dirty="0" smtClean="0"/>
              <a:t>MENJALANKAN DEV C++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KETIKA PERTAMA KALI ALIKASI INI DIJALANKAN, ANDA DIMINTA UNTUK MELAKUKAN PENYETINGAN AWAL.</a:t>
            </a:r>
            <a:endParaRPr lang="id-ID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9199"/>
            <a:ext cx="6553200" cy="50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9199"/>
            <a:ext cx="6553200" cy="50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142999"/>
            <a:ext cx="6705600" cy="5180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 l="33333" t="33580" r="6250" b="3210"/>
          <a:stretch>
            <a:fillRect/>
          </a:stretch>
        </p:blipFill>
        <p:spPr bwMode="auto">
          <a:xfrm>
            <a:off x="304800" y="838200"/>
            <a:ext cx="856297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SELAMAT MENGGUNAKAN DEV C++</a:t>
            </a:r>
            <a:endParaRPr kumimoji="0" lang="id-ID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SILABUS</a:t>
            </a:r>
            <a:endParaRPr lang="id-ID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143000"/>
            <a:ext cx="8153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smtClean="0"/>
              <a:t>PENGANTAR KULIAH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PENGENALAN BAHASA C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STRUKTUR DASAR PROGRAM BAHASA C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OPERATOR MATEMATIKA DAN ASSIGNMENT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FUNGSI INPUT/OUTPUT DASAR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PERCABANGAN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PERULANGAN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ARRAY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CHARACTER DAN STRING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FUNGSI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STRUCT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PENGENALAN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686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Nama dosen : Bella Hardiyana, S. Kom</a:t>
            </a:r>
          </a:p>
          <a:p>
            <a:r>
              <a:rPr lang="en-US" sz="3200" dirty="0" smtClean="0"/>
              <a:t>Contact : 085759260210</a:t>
            </a:r>
          </a:p>
          <a:p>
            <a:r>
              <a:rPr lang="en-US" sz="3200" dirty="0" smtClean="0"/>
              <a:t>Email : bellahardiyana@yahoo.co.id</a:t>
            </a:r>
          </a:p>
          <a:p>
            <a:r>
              <a:rPr lang="en-US" sz="3200" dirty="0" smtClean="0"/>
              <a:t>Nama Mata kuliah : Lab Pemograman Dasar (Bahasa C)</a:t>
            </a:r>
          </a:p>
          <a:p>
            <a:endParaRPr lang="en-US" sz="3200" dirty="0" smtClean="0"/>
          </a:p>
          <a:p>
            <a:endParaRPr lang="id-ID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KENAPA HARUS C?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686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indent="-365125">
              <a:buFont typeface="Wingdings" pitchFamily="2" charset="2"/>
              <a:buChar char="v"/>
            </a:pPr>
            <a:r>
              <a:rPr lang="en-US" sz="2700" dirty="0" smtClean="0"/>
              <a:t>C adalah bahasa pemograman tingkat menengah</a:t>
            </a:r>
          </a:p>
          <a:p>
            <a:pPr marL="365125" indent="-365125">
              <a:buFont typeface="Wingdings" pitchFamily="2" charset="2"/>
              <a:buChar char="v"/>
            </a:pPr>
            <a:r>
              <a:rPr lang="en-US" sz="2700" dirty="0" smtClean="0"/>
              <a:t>C adalah bahasa pemograman berorientasi objek</a:t>
            </a:r>
          </a:p>
          <a:p>
            <a:pPr marL="365125" indent="-365125">
              <a:buFont typeface="Wingdings" pitchFamily="2" charset="2"/>
              <a:buChar char="v"/>
            </a:pPr>
            <a:r>
              <a:rPr lang="en-US" sz="2700" dirty="0" smtClean="0"/>
              <a:t>C bersifat </a:t>
            </a:r>
            <a:r>
              <a:rPr lang="en-US" sz="2700" i="1" dirty="0" smtClean="0"/>
              <a:t>open source</a:t>
            </a:r>
          </a:p>
          <a:p>
            <a:pPr marL="365125" indent="-365125">
              <a:buFont typeface="Wingdings" pitchFamily="2" charset="2"/>
              <a:buChar char="v"/>
            </a:pPr>
            <a:r>
              <a:rPr lang="en-US" sz="2700" dirty="0" smtClean="0"/>
              <a:t>C bersifat </a:t>
            </a:r>
            <a:r>
              <a:rPr lang="en-US" sz="2700" i="1" dirty="0" smtClean="0"/>
              <a:t>case-sentitive</a:t>
            </a:r>
          </a:p>
          <a:p>
            <a:pPr marL="365125" indent="-365125">
              <a:buFont typeface="Wingdings" pitchFamily="2" charset="2"/>
              <a:buChar char="v"/>
            </a:pPr>
            <a:r>
              <a:rPr lang="en-US" sz="2700" dirty="0" smtClean="0"/>
              <a:t>C bersifat </a:t>
            </a:r>
            <a:r>
              <a:rPr lang="en-US" sz="2700" i="1" dirty="0" smtClean="0"/>
              <a:t>multi-platform</a:t>
            </a:r>
          </a:p>
          <a:p>
            <a:pPr marL="365125" indent="-365125">
              <a:buFont typeface="Wingdings" pitchFamily="2" charset="2"/>
              <a:buChar char="v"/>
            </a:pPr>
            <a:r>
              <a:rPr lang="en-US" sz="2700" dirty="0" smtClean="0"/>
              <a:t>C adalah dasar untuk melanjutkan ke bahasa pemograman lain</a:t>
            </a:r>
          </a:p>
          <a:p>
            <a:pPr marL="365125" indent="-365125">
              <a:buFont typeface="Wingdings" pitchFamily="2" charset="2"/>
              <a:buChar char="v"/>
            </a:pPr>
            <a:r>
              <a:rPr lang="en-US" sz="2700" dirty="0" smtClean="0"/>
              <a:t>C adalah bahasa pemograman yang paling umum digunakan</a:t>
            </a:r>
          </a:p>
          <a:p>
            <a:pPr>
              <a:buFont typeface="Wingdings" pitchFamily="2" charset="2"/>
              <a:buChar char="v"/>
            </a:pPr>
            <a:endParaRPr lang="en-US" sz="2700" dirty="0" smtClean="0"/>
          </a:p>
          <a:p>
            <a:endParaRPr lang="en-US" sz="2700" dirty="0" smtClean="0"/>
          </a:p>
          <a:p>
            <a:endParaRPr lang="id-ID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APA YANG HARUS DISIAPKAN?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BUKU PEDOMAN</a:t>
            </a:r>
          </a:p>
          <a:p>
            <a:pPr lvl="1"/>
            <a:r>
              <a:rPr lang="en-US" dirty="0" smtClean="0"/>
              <a:t>Pemograman Dasar C-Java-C# Yang Susah Jadi Mudah!! (Erico Darmawan H)</a:t>
            </a:r>
          </a:p>
          <a:p>
            <a:r>
              <a:rPr lang="en-US" b="1" dirty="0" smtClean="0"/>
              <a:t>BUKU WAJIB</a:t>
            </a:r>
          </a:p>
          <a:p>
            <a:pPr lvl="1">
              <a:buNone/>
            </a:pPr>
            <a:r>
              <a:rPr lang="en-US" smtClean="0"/>
              <a:t>Lembar Kerja Mahasiswa</a:t>
            </a:r>
            <a:r>
              <a:rPr lang="en-US" smtClean="0"/>
              <a:t> </a:t>
            </a:r>
            <a:r>
              <a:rPr lang="en-US" dirty="0" smtClean="0"/>
              <a:t>(Iyan Gustiana)</a:t>
            </a:r>
          </a:p>
          <a:p>
            <a:r>
              <a:rPr lang="en-US" b="1" dirty="0" smtClean="0"/>
              <a:t>COMPILER BAHASA C</a:t>
            </a:r>
          </a:p>
          <a:p>
            <a:pPr lvl="1"/>
            <a:r>
              <a:rPr lang="en-US" dirty="0" smtClean="0"/>
              <a:t>Dev C++ (www.bloodshed.net/dev/devcpp.html)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29045" y="2438400"/>
            <a:ext cx="338155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en-US" b="1" dirty="0" smtClean="0"/>
              <a:t>MENGINSTALL DEV C++</a:t>
            </a:r>
            <a:endParaRPr lang="id-ID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219200"/>
            <a:ext cx="853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SETELAH MEN-DOWNLOAD SOFTWARE DEV C++, MAKA LANGKAH SELANJUTNYA ADALAH MENGINSTALASI KE DALAM SISTEM KOMPUTER ANDA.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PILIH BAHASA INGGRIS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                                                                PILIH “I AGREE”</a:t>
            </a:r>
            <a:endParaRPr lang="id-ID" sz="24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125" y="3124200"/>
            <a:ext cx="479107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en-US" b="1" dirty="0" smtClean="0"/>
              <a:t>MENGINSTALL DEV C++</a:t>
            </a:r>
            <a:endParaRPr lang="id-ID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057399"/>
            <a:ext cx="5410200" cy="4216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28600" y="12192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PILIHLAH KOMPONEN YANG INGIN DIINSTALL, JIKA BINGUNG PILIH TIPE INSTALASI “FULL”</a:t>
            </a:r>
            <a:endParaRPr lang="id-ID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362200"/>
            <a:ext cx="5486400" cy="4275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en-US" b="1" dirty="0" smtClean="0"/>
              <a:t>MENGINSTALL DEV C++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PILIH LOKASI FOLDER TEMPAT MENYIMPAN APLIKASI DEV C++. SECARA DEFAULT DEV C++ AKAN BERLOKASI DI “C:\Dev-Cpp”. </a:t>
            </a:r>
            <a:endParaRPr lang="id-ID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828800"/>
            <a:ext cx="586662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en-US" b="1" dirty="0" smtClean="0"/>
              <a:t>MENGINSTALL DEV C++</a:t>
            </a:r>
            <a:endParaRPr lang="id-ID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TUNGGU PROSES INSTALASI HINGGA SELESAI.</a:t>
            </a:r>
            <a:endParaRPr lang="id-ID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119</TotalTime>
  <Words>266</Words>
  <Application>Microsoft Office PowerPoint</Application>
  <PresentationFormat>On-screen Show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Origin</vt:lpstr>
      <vt:lpstr>LAB PEMOGRAMAN DASAR (BAHASA C)</vt:lpstr>
      <vt:lpstr>SILABUS</vt:lpstr>
      <vt:lpstr>PENGENALAN</vt:lpstr>
      <vt:lpstr>KENAPA HARUS C?</vt:lpstr>
      <vt:lpstr>APA YANG HARUS DISIAPKAN?</vt:lpstr>
      <vt:lpstr>MENGINSTALL DEV C++</vt:lpstr>
      <vt:lpstr>MENGINSTALL DEV C++</vt:lpstr>
      <vt:lpstr>MENGINSTALL DEV C++</vt:lpstr>
      <vt:lpstr>MENGINSTALL DEV C++</vt:lpstr>
      <vt:lpstr>MENGINSTALL DEV C++</vt:lpstr>
      <vt:lpstr>MENJALANKAN DEV C++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TECNOLOGY (J2ME)</dc:title>
  <dc:creator/>
  <cp:lastModifiedBy>Phantom Assassin</cp:lastModifiedBy>
  <cp:revision>56</cp:revision>
  <dcterms:created xsi:type="dcterms:W3CDTF">2006-08-16T00:00:00Z</dcterms:created>
  <dcterms:modified xsi:type="dcterms:W3CDTF">2011-03-09T09:23:27Z</dcterms:modified>
</cp:coreProperties>
</file>