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3" r:id="rId4"/>
    <p:sldId id="264" r:id="rId5"/>
    <p:sldId id="266" r:id="rId6"/>
    <p:sldId id="265" r:id="rId7"/>
    <p:sldId id="267" r:id="rId8"/>
    <p:sldId id="258" r:id="rId9"/>
    <p:sldId id="259" r:id="rId10"/>
    <p:sldId id="269" r:id="rId11"/>
    <p:sldId id="260" r:id="rId12"/>
    <p:sldId id="270" r:id="rId13"/>
    <p:sldId id="26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94034C-2AE6-4D1D-8A25-BA2DF74B9028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8DD12-E47B-4B92-B700-A0A7747E7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8DD12-E47B-4B92-B700-A0A7747E76E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8DD12-E47B-4B92-B700-A0A7747E76E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8DD12-E47B-4B92-B700-A0A7747E76E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8DD12-E47B-4B92-B700-A0A7747E76E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8DD12-E47B-4B92-B700-A0A7747E76E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8DD12-E47B-4B92-B700-A0A7747E76E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8DD12-E47B-4B92-B700-A0A7747E76E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8DD12-E47B-4B92-B700-A0A7747E76E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8DD12-E47B-4B92-B700-A0A7747E76E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8DD12-E47B-4B92-B700-A0A7747E76E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8DD12-E47B-4B92-B700-A0A7747E76E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8DD12-E47B-4B92-B700-A0A7747E76E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8DD12-E47B-4B92-B700-A0A7747E76E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78C1B-5AB0-4892-8B0B-2E0B2230DE95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4C6131-0537-40D5-A5AC-FD6D0D541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78C1B-5AB0-4892-8B0B-2E0B2230DE95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4C6131-0537-40D5-A5AC-FD6D0D541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78C1B-5AB0-4892-8B0B-2E0B2230DE95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4C6131-0537-40D5-A5AC-FD6D0D541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78C1B-5AB0-4892-8B0B-2E0B2230DE95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4C6131-0537-40D5-A5AC-FD6D0D541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78C1B-5AB0-4892-8B0B-2E0B2230DE95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4C6131-0537-40D5-A5AC-FD6D0D541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78C1B-5AB0-4892-8B0B-2E0B2230DE95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4C6131-0537-40D5-A5AC-FD6D0D541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78C1B-5AB0-4892-8B0B-2E0B2230DE95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4C6131-0537-40D5-A5AC-FD6D0D541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78C1B-5AB0-4892-8B0B-2E0B2230DE95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4C6131-0537-40D5-A5AC-FD6D0D541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78C1B-5AB0-4892-8B0B-2E0B2230DE95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4C6131-0537-40D5-A5AC-FD6D0D541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78C1B-5AB0-4892-8B0B-2E0B2230DE95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4C6131-0537-40D5-A5AC-FD6D0D541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78C1B-5AB0-4892-8B0B-2E0B2230DE95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4C6131-0537-40D5-A5AC-FD6D0D5414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1878C1B-5AB0-4892-8B0B-2E0B2230DE95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D4C6131-0537-40D5-A5AC-FD6D0D541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d.wikipedia.org/w/index.php?title=Berkas:Sejarah_Indonesia_.png&amp;filetimestamp=2010082314351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d.wikipedia.org/w/index.php?title=Berkas:Suharto_resigns.jpg&amp;filetimestamp=20050410012214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d.wikipedia.org/w/index.php?title=Berkas:Sangiran_17-02.JPG&amp;filetimestamp=2008092812534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d.wikipedia.org/w/index.php?title=Berkas:Prasasti_tugu.jpg&amp;filetimestamp=20080515211418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d.wikipedia.org/wiki/Sejarah_Indonesia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Sejarah Indonesia .pn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69356" y="642918"/>
            <a:ext cx="5117288" cy="257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42910" y="4000504"/>
            <a:ext cx="7772400" cy="18288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Kuliah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 err="1" smtClean="0"/>
              <a:t>Kewarganegaraan</a:t>
            </a:r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2920" y="5163522"/>
            <a:ext cx="8183880" cy="1051560"/>
          </a:xfrm>
        </p:spPr>
        <p:txBody>
          <a:bodyPr>
            <a:normAutofit/>
          </a:bodyPr>
          <a:lstStyle/>
          <a:p>
            <a:pPr algn="r"/>
            <a:r>
              <a:rPr lang="en-US" sz="4000" dirty="0" smtClean="0"/>
              <a:t>ERA KEMERDEKAAN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816104"/>
            <a:ext cx="8183880" cy="4613160"/>
          </a:xfrm>
        </p:spPr>
        <p:txBody>
          <a:bodyPr>
            <a:noAutofit/>
          </a:bodyPr>
          <a:lstStyle/>
          <a:p>
            <a:pPr marL="708025" lvl="1" indent="-615950">
              <a:buFont typeface="+mj-lt"/>
              <a:buAutoNum type="arabicPeriod"/>
            </a:pPr>
            <a:r>
              <a:rPr lang="en-US" sz="3600" dirty="0" err="1" smtClean="0"/>
              <a:t>Proklamasi</a:t>
            </a:r>
            <a:r>
              <a:rPr lang="en-US" sz="3600" dirty="0" smtClean="0"/>
              <a:t> </a:t>
            </a:r>
            <a:r>
              <a:rPr lang="en-US" sz="3600" dirty="0" err="1" smtClean="0"/>
              <a:t>K</a:t>
            </a:r>
            <a:r>
              <a:rPr lang="en-US" sz="3600" dirty="0" err="1" smtClean="0"/>
              <a:t>emerdekaan</a:t>
            </a:r>
            <a:endParaRPr lang="en-US" sz="3600" dirty="0" smtClean="0"/>
          </a:p>
          <a:p>
            <a:pPr marL="708025" lvl="1" indent="-615950">
              <a:buFont typeface="+mj-lt"/>
              <a:buAutoNum type="arabicPeriod"/>
            </a:pPr>
            <a:r>
              <a:rPr lang="en-US" sz="3600" dirty="0" err="1" smtClean="0"/>
              <a:t>Perang</a:t>
            </a:r>
            <a:r>
              <a:rPr lang="en-US" sz="3600" dirty="0" smtClean="0"/>
              <a:t> </a:t>
            </a:r>
            <a:r>
              <a:rPr lang="en-US" sz="3600" dirty="0" err="1" smtClean="0"/>
              <a:t>Kemerdekaan</a:t>
            </a:r>
            <a:endParaRPr lang="en-US" sz="3600" dirty="0" smtClean="0"/>
          </a:p>
          <a:p>
            <a:pPr marL="708025" lvl="1" indent="-615950">
              <a:buFont typeface="+mj-lt"/>
              <a:buAutoNum type="arabicPeriod"/>
            </a:pPr>
            <a:r>
              <a:rPr lang="en-US" sz="3600" dirty="0" err="1" smtClean="0"/>
              <a:t>Demokrasi</a:t>
            </a:r>
            <a:r>
              <a:rPr lang="en-US" sz="3600" dirty="0" smtClean="0"/>
              <a:t> </a:t>
            </a:r>
            <a:r>
              <a:rPr lang="en-US" sz="3600" dirty="0" err="1" smtClean="0"/>
              <a:t>Parlementer</a:t>
            </a:r>
            <a:endParaRPr lang="en-US" sz="3600" dirty="0" smtClean="0"/>
          </a:p>
          <a:p>
            <a:pPr marL="708025" lvl="1" indent="-615950">
              <a:buFont typeface="+mj-lt"/>
              <a:buAutoNum type="arabicPeriod"/>
            </a:pPr>
            <a:r>
              <a:rPr lang="en-US" sz="3600" dirty="0" err="1" smtClean="0"/>
              <a:t>Demokrasi</a:t>
            </a:r>
            <a:r>
              <a:rPr lang="en-US" sz="3600" dirty="0" smtClean="0"/>
              <a:t> </a:t>
            </a:r>
            <a:r>
              <a:rPr lang="en-US" sz="3600" dirty="0" err="1" smtClean="0"/>
              <a:t>Terpimpin</a:t>
            </a:r>
            <a:endParaRPr lang="en-US" sz="3600" dirty="0" smtClean="0"/>
          </a:p>
          <a:p>
            <a:pPr marL="708025" lvl="1" indent="-615950">
              <a:buFont typeface="+mj-lt"/>
              <a:buAutoNum type="arabicPeriod"/>
            </a:pPr>
            <a:r>
              <a:rPr lang="en-US" sz="3600" dirty="0" err="1" smtClean="0"/>
              <a:t>Nasib</a:t>
            </a:r>
            <a:r>
              <a:rPr lang="en-US" sz="3600" dirty="0" smtClean="0"/>
              <a:t> </a:t>
            </a:r>
            <a:r>
              <a:rPr lang="en-US" sz="3600" dirty="0" err="1" smtClean="0"/>
              <a:t>Irian</a:t>
            </a:r>
            <a:r>
              <a:rPr lang="en-US" sz="3600" dirty="0" smtClean="0"/>
              <a:t> Barat</a:t>
            </a:r>
          </a:p>
          <a:p>
            <a:pPr marL="708025" lvl="1" indent="-615950">
              <a:buFont typeface="+mj-lt"/>
              <a:buAutoNum type="arabicPeriod"/>
            </a:pPr>
            <a:r>
              <a:rPr lang="en-US" sz="3600" dirty="0" err="1" smtClean="0"/>
              <a:t>Konfrontasi</a:t>
            </a:r>
            <a:r>
              <a:rPr lang="en-US" sz="3600" dirty="0" smtClean="0"/>
              <a:t> </a:t>
            </a:r>
            <a:r>
              <a:rPr lang="en-US" sz="3600" dirty="0" smtClean="0"/>
              <a:t>Indonesia-Malaysia</a:t>
            </a:r>
          </a:p>
          <a:p>
            <a:pPr marL="708025" lvl="1" indent="-615950">
              <a:buFont typeface="+mj-lt"/>
              <a:buAutoNum type="arabicPeriod"/>
            </a:pPr>
            <a:r>
              <a:rPr lang="en-US" sz="3600" dirty="0" err="1" smtClean="0"/>
              <a:t>Gerakan</a:t>
            </a:r>
            <a:r>
              <a:rPr lang="en-US" sz="3600" dirty="0" smtClean="0"/>
              <a:t> </a:t>
            </a:r>
            <a:r>
              <a:rPr lang="en-US" sz="3600" dirty="0" smtClean="0"/>
              <a:t>30 September</a:t>
            </a: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2920" y="5234960"/>
            <a:ext cx="8183880" cy="1051560"/>
          </a:xfrm>
        </p:spPr>
        <p:txBody>
          <a:bodyPr/>
          <a:lstStyle/>
          <a:p>
            <a:r>
              <a:rPr lang="en-US" sz="4000" dirty="0" smtClean="0"/>
              <a:t>ERA ORDE BARU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884122"/>
            <a:ext cx="4426270" cy="2187688"/>
          </a:xfrm>
        </p:spPr>
        <p:txBody>
          <a:bodyPr>
            <a:noAutofit/>
          </a:bodyPr>
          <a:lstStyle/>
          <a:p>
            <a:pPr marL="617538" lvl="1" indent="-617538">
              <a:buFont typeface="+mj-lt"/>
              <a:buAutoNum type="arabicPeriod"/>
            </a:pPr>
            <a:r>
              <a:rPr lang="en-US" sz="3600" dirty="0" err="1" smtClean="0"/>
              <a:t>Irian</a:t>
            </a:r>
            <a:r>
              <a:rPr lang="en-US" sz="3600" dirty="0" smtClean="0"/>
              <a:t> </a:t>
            </a:r>
            <a:r>
              <a:rPr lang="en-US" sz="3600" dirty="0" smtClean="0"/>
              <a:t>Jaya</a:t>
            </a:r>
          </a:p>
          <a:p>
            <a:pPr marL="617538" lvl="1" indent="-617538">
              <a:buFont typeface="+mj-lt"/>
              <a:buAutoNum type="arabicPeriod"/>
            </a:pPr>
            <a:r>
              <a:rPr lang="en-US" sz="3600" dirty="0" smtClean="0"/>
              <a:t>Timor </a:t>
            </a:r>
            <a:r>
              <a:rPr lang="en-US" sz="3600" dirty="0" err="1" smtClean="0"/>
              <a:t>Timur</a:t>
            </a:r>
            <a:endParaRPr lang="en-US" sz="3600" dirty="0" smtClean="0"/>
          </a:p>
          <a:p>
            <a:pPr marL="617538" lvl="1" indent="-617538">
              <a:buFont typeface="+mj-lt"/>
              <a:buAutoNum type="arabicPeriod"/>
            </a:pPr>
            <a:r>
              <a:rPr lang="en-US" sz="3600" dirty="0" err="1" smtClean="0"/>
              <a:t>Krisis</a:t>
            </a:r>
            <a:r>
              <a:rPr lang="en-US" sz="3600" dirty="0" smtClean="0"/>
              <a:t> </a:t>
            </a:r>
            <a:r>
              <a:rPr lang="en-US" sz="3600" dirty="0" err="1" smtClean="0"/>
              <a:t>ekonomi</a:t>
            </a:r>
            <a:endParaRPr lang="en-US" sz="3600" dirty="0" smtClean="0"/>
          </a:p>
        </p:txBody>
      </p:sp>
      <p:pic>
        <p:nvPicPr>
          <p:cNvPr id="2050" name="Picture 27" descr="http://upload.wikimedia.org/wikipedia/id/1/14/Suharto_resigns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15851" y="3001971"/>
            <a:ext cx="4170727" cy="249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2920" y="5643578"/>
            <a:ext cx="8183880" cy="1051560"/>
          </a:xfrm>
        </p:spPr>
        <p:txBody>
          <a:bodyPr>
            <a:normAutofit fontScale="90000"/>
          </a:bodyPr>
          <a:lstStyle/>
          <a:p>
            <a:pPr lvl="0" algn="r"/>
            <a:r>
              <a:rPr lang="en-US" sz="4400" dirty="0" smtClean="0"/>
              <a:t>ERA REFORMASI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buNone/>
            </a:pPr>
            <a:endParaRPr lang="en-US" sz="3600" dirty="0" smtClean="0"/>
          </a:p>
          <a:p>
            <a:pPr marL="1090422" lvl="1" indent="-742950">
              <a:buFont typeface="+mj-lt"/>
              <a:buAutoNum type="arabicPeriod"/>
            </a:pPr>
            <a:r>
              <a:rPr lang="en-US" sz="3600" dirty="0" err="1" smtClean="0"/>
              <a:t>Pemerintahan</a:t>
            </a:r>
            <a:r>
              <a:rPr lang="en-US" sz="3600" dirty="0" smtClean="0"/>
              <a:t> B.J </a:t>
            </a:r>
            <a:r>
              <a:rPr lang="en-US" sz="3600" dirty="0" err="1" smtClean="0"/>
              <a:t>Habibie</a:t>
            </a:r>
            <a:endParaRPr lang="en-US" sz="3600" dirty="0" smtClean="0"/>
          </a:p>
          <a:p>
            <a:pPr marL="1090422" lvl="1" indent="-742950">
              <a:buFont typeface="+mj-lt"/>
              <a:buAutoNum type="arabicPeriod"/>
            </a:pPr>
            <a:r>
              <a:rPr lang="en-US" sz="3600" dirty="0" err="1" smtClean="0"/>
              <a:t>Pemerintahan</a:t>
            </a:r>
            <a:r>
              <a:rPr lang="en-US" sz="3600" dirty="0" smtClean="0"/>
              <a:t> </a:t>
            </a:r>
            <a:r>
              <a:rPr lang="en-US" sz="3600" dirty="0" err="1" smtClean="0"/>
              <a:t>Abd</a:t>
            </a:r>
            <a:r>
              <a:rPr lang="en-US" sz="3600" dirty="0" smtClean="0"/>
              <a:t>. Wahid</a:t>
            </a:r>
            <a:endParaRPr lang="en-US" sz="3600" dirty="0" smtClean="0"/>
          </a:p>
          <a:p>
            <a:pPr marL="1090422" lvl="1" indent="-742950">
              <a:buFont typeface="+mj-lt"/>
              <a:buAutoNum type="arabicPeriod"/>
            </a:pPr>
            <a:r>
              <a:rPr lang="en-US" sz="3600" dirty="0" err="1" smtClean="0"/>
              <a:t>Pemerintahan</a:t>
            </a:r>
            <a:r>
              <a:rPr lang="en-US" sz="3600" dirty="0" smtClean="0"/>
              <a:t> </a:t>
            </a:r>
            <a:r>
              <a:rPr lang="en-US" sz="3600" dirty="0" smtClean="0"/>
              <a:t>Megawati</a:t>
            </a:r>
          </a:p>
          <a:p>
            <a:pPr marL="1090422" lvl="1" indent="-742950">
              <a:buFont typeface="+mj-lt"/>
              <a:buAutoNum type="arabicPeriod"/>
            </a:pPr>
            <a:r>
              <a:rPr lang="en-US" sz="3600" dirty="0" err="1" smtClean="0"/>
              <a:t>Pemerintahan</a:t>
            </a:r>
            <a:r>
              <a:rPr lang="en-US" sz="3600" dirty="0" smtClean="0"/>
              <a:t> SBY</a:t>
            </a:r>
            <a:endParaRPr lang="en-US" sz="3600" dirty="0" smtClean="0"/>
          </a:p>
          <a:p>
            <a:endParaRPr lang="en-US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183880" cy="278608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SEKIAN </a:t>
            </a:r>
            <a:br>
              <a:rPr lang="en-US" dirty="0" smtClean="0"/>
            </a:br>
            <a:r>
              <a:rPr lang="en-US" dirty="0" smtClean="0"/>
              <a:t>&amp; </a:t>
            </a:r>
            <a:br>
              <a:rPr lang="en-US" dirty="0" smtClean="0"/>
            </a:br>
            <a:r>
              <a:rPr lang="en-US" dirty="0" smtClean="0"/>
              <a:t>TERIMA KASIH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http://upload.wikimedia.org/wikipedia/commons/thumb/1/16/Sangiran_17-02.JPG/220px-Sangiran_17-02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714356"/>
            <a:ext cx="2928926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168" y="142852"/>
            <a:ext cx="5783592" cy="5429288"/>
          </a:xfrm>
        </p:spPr>
        <p:txBody>
          <a:bodyPr>
            <a:normAutofit fontScale="92500"/>
          </a:bodyPr>
          <a:lstStyle/>
          <a:p>
            <a:pPr marL="514350" lvl="0" indent="-514350">
              <a:buFont typeface="+mj-lt"/>
              <a:buAutoNum type="arabicPeriod"/>
            </a:pPr>
            <a:endParaRPr lang="en-US" sz="3200" dirty="0" smtClean="0"/>
          </a:p>
          <a:p>
            <a:r>
              <a:rPr lang="en-US" sz="3200" dirty="0" err="1" smtClean="0"/>
              <a:t>Geologis</a:t>
            </a:r>
            <a:r>
              <a:rPr lang="en-US" sz="3200" dirty="0" smtClean="0"/>
              <a:t> (</a:t>
            </a:r>
            <a:r>
              <a:rPr lang="en-US" sz="3200" dirty="0" err="1" smtClean="0"/>
              <a:t>pertemuan</a:t>
            </a:r>
            <a:r>
              <a:rPr lang="en-US" sz="3200" dirty="0" smtClean="0"/>
              <a:t> </a:t>
            </a:r>
            <a:r>
              <a:rPr lang="en-US" sz="3200" dirty="0" err="1" smtClean="0"/>
              <a:t>antara</a:t>
            </a:r>
            <a:r>
              <a:rPr lang="en-US" sz="3200" dirty="0" smtClean="0"/>
              <a:t> </a:t>
            </a:r>
            <a:r>
              <a:rPr lang="en-US" sz="3200" dirty="0" err="1" smtClean="0"/>
              <a:t>tiga</a:t>
            </a:r>
            <a:r>
              <a:rPr lang="en-US" sz="3200" dirty="0" smtClean="0"/>
              <a:t> </a:t>
            </a:r>
            <a:r>
              <a:rPr lang="en-US" sz="3200" dirty="0" err="1" smtClean="0"/>
              <a:t>lempeng</a:t>
            </a:r>
            <a:r>
              <a:rPr lang="en-US" sz="3200" dirty="0" smtClean="0"/>
              <a:t> </a:t>
            </a:r>
            <a:r>
              <a:rPr lang="en-US" sz="3200" dirty="0" err="1" smtClean="0"/>
              <a:t>benua</a:t>
            </a:r>
            <a:r>
              <a:rPr lang="en-US" sz="3200" dirty="0" smtClean="0"/>
              <a:t> </a:t>
            </a:r>
            <a:r>
              <a:rPr lang="en-US" sz="3200" dirty="0" err="1" smtClean="0"/>
              <a:t>utama</a:t>
            </a:r>
            <a:r>
              <a:rPr lang="en-US" sz="3200" dirty="0" smtClean="0"/>
              <a:t>: </a:t>
            </a:r>
            <a:r>
              <a:rPr lang="en-US" sz="3200" dirty="0" err="1" smtClean="0"/>
              <a:t>Lempeng</a:t>
            </a:r>
            <a:r>
              <a:rPr lang="en-US" sz="3200" dirty="0" smtClean="0"/>
              <a:t> Eurasia, </a:t>
            </a:r>
            <a:r>
              <a:rPr lang="en-US" sz="3200" dirty="0" err="1" smtClean="0"/>
              <a:t>Lempeng</a:t>
            </a:r>
            <a:r>
              <a:rPr lang="en-US" sz="3200" dirty="0" smtClean="0"/>
              <a:t> Indo-Australia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Lempeng</a:t>
            </a:r>
            <a:r>
              <a:rPr lang="en-US" sz="3200" dirty="0" smtClean="0"/>
              <a:t> </a:t>
            </a:r>
            <a:r>
              <a:rPr lang="en-US" sz="3200" dirty="0" err="1" smtClean="0"/>
              <a:t>Pasifik</a:t>
            </a:r>
            <a:r>
              <a:rPr lang="en-US" sz="3200" dirty="0" smtClean="0"/>
              <a:t>.</a:t>
            </a:r>
          </a:p>
          <a:p>
            <a:r>
              <a:rPr lang="en-US" sz="3200" dirty="0" err="1" smtClean="0"/>
              <a:t>M</a:t>
            </a:r>
            <a:r>
              <a:rPr lang="en-US" sz="3200" dirty="0" err="1" smtClean="0"/>
              <a:t>elelehnya</a:t>
            </a:r>
            <a:r>
              <a:rPr lang="en-US" sz="3200" dirty="0" smtClean="0"/>
              <a:t> </a:t>
            </a:r>
            <a:r>
              <a:rPr lang="en-US" sz="3200" dirty="0" err="1" smtClean="0"/>
              <a:t>es</a:t>
            </a:r>
            <a:r>
              <a:rPr lang="en-US" sz="3200" dirty="0" smtClean="0"/>
              <a:t> </a:t>
            </a:r>
            <a:r>
              <a:rPr lang="en-US" sz="3200" dirty="0" err="1" smtClean="0"/>
              <a:t>setelah</a:t>
            </a:r>
            <a:r>
              <a:rPr lang="en-US" sz="3200" dirty="0" smtClean="0"/>
              <a:t> </a:t>
            </a:r>
            <a:r>
              <a:rPr lang="en-US" sz="3200" dirty="0" err="1" smtClean="0"/>
              <a:t>berakhirnya</a:t>
            </a:r>
            <a:r>
              <a:rPr lang="en-US" sz="3200" dirty="0" smtClean="0"/>
              <a:t> </a:t>
            </a:r>
            <a:r>
              <a:rPr lang="en-US" sz="3200" dirty="0" err="1" smtClean="0"/>
              <a:t>Zaman</a:t>
            </a:r>
            <a:r>
              <a:rPr lang="en-US" sz="3200" dirty="0" smtClean="0"/>
              <a:t> Es, (10 </a:t>
            </a:r>
            <a:r>
              <a:rPr lang="en-US" sz="3200" dirty="0" err="1" smtClean="0"/>
              <a:t>rb</a:t>
            </a:r>
            <a:r>
              <a:rPr lang="en-US" sz="3200" dirty="0" smtClean="0"/>
              <a:t> </a:t>
            </a:r>
            <a:r>
              <a:rPr lang="en-US" sz="3200" dirty="0" err="1" smtClean="0"/>
              <a:t>thn</a:t>
            </a:r>
            <a:r>
              <a:rPr lang="en-US" sz="3200" dirty="0" smtClean="0"/>
              <a:t> </a:t>
            </a:r>
            <a:r>
              <a:rPr lang="en-US" sz="3200" dirty="0" err="1" smtClean="0"/>
              <a:t>yg</a:t>
            </a:r>
            <a:r>
              <a:rPr lang="en-US" sz="3200" dirty="0" smtClean="0"/>
              <a:t> </a:t>
            </a:r>
            <a:r>
              <a:rPr lang="en-US" sz="3200" dirty="0" err="1" smtClean="0"/>
              <a:t>lalu</a:t>
            </a:r>
            <a:r>
              <a:rPr lang="en-US" sz="3200" dirty="0" smtClean="0"/>
              <a:t>)</a:t>
            </a:r>
          </a:p>
          <a:p>
            <a:r>
              <a:rPr lang="en-US" sz="3200" dirty="0" err="1" smtClean="0"/>
              <a:t>Penemuan</a:t>
            </a:r>
            <a:r>
              <a:rPr lang="en-US" sz="3200" dirty="0" smtClean="0"/>
              <a:t> </a:t>
            </a:r>
            <a:r>
              <a:rPr lang="en-US" sz="3200" dirty="0" err="1" smtClean="0"/>
              <a:t>berbagai</a:t>
            </a:r>
            <a:r>
              <a:rPr lang="en-US" sz="3200" dirty="0" smtClean="0"/>
              <a:t> </a:t>
            </a:r>
            <a:r>
              <a:rPr lang="en-US" sz="3200" dirty="0" err="1" smtClean="0"/>
              <a:t>Fosil</a:t>
            </a:r>
            <a:r>
              <a:rPr lang="en-US" sz="3200" dirty="0" smtClean="0"/>
              <a:t> </a:t>
            </a:r>
            <a:r>
              <a:rPr lang="en-US" sz="3200" dirty="0" err="1" smtClean="0"/>
              <a:t>Manusia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hewan</a:t>
            </a:r>
            <a:endParaRPr lang="en-US" sz="3200" dirty="0" smtClean="0"/>
          </a:p>
          <a:p>
            <a:endParaRPr lang="en-US" sz="32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2920" y="5212092"/>
            <a:ext cx="8183880" cy="1051560"/>
          </a:xfrm>
        </p:spPr>
        <p:txBody>
          <a:bodyPr>
            <a:normAutofit/>
          </a:bodyPr>
          <a:lstStyle/>
          <a:p>
            <a:pPr algn="r"/>
            <a:r>
              <a:rPr lang="en-US" sz="4000" dirty="0" smtClean="0"/>
              <a:t>PRA SEJARAH</a:t>
            </a:r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458914"/>
            <a:ext cx="8212484" cy="5113226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3200" dirty="0" err="1" smtClean="0">
                <a:solidFill>
                  <a:srgbClr val="C00000"/>
                </a:solidFill>
              </a:rPr>
              <a:t>Sejarah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awal</a:t>
            </a:r>
            <a:endParaRPr lang="en-US" sz="3200" dirty="0" smtClean="0">
              <a:solidFill>
                <a:srgbClr val="C00000"/>
              </a:solidFill>
            </a:endParaRPr>
          </a:p>
          <a:p>
            <a:pPr marL="708025" indent="-457200"/>
            <a:r>
              <a:rPr lang="en-US" sz="2400" dirty="0" err="1" smtClean="0"/>
              <a:t>Cendekiawan</a:t>
            </a:r>
            <a:r>
              <a:rPr lang="en-US" sz="2400" dirty="0" smtClean="0"/>
              <a:t> </a:t>
            </a:r>
            <a:r>
              <a:rPr lang="en-US" sz="2400" dirty="0" smtClean="0"/>
              <a:t>India </a:t>
            </a:r>
            <a:r>
              <a:rPr lang="en-US" sz="2400" dirty="0" err="1" smtClean="0"/>
              <a:t>menulis</a:t>
            </a:r>
            <a:r>
              <a:rPr lang="en-US" sz="2400" dirty="0" smtClean="0"/>
              <a:t> </a:t>
            </a:r>
            <a:r>
              <a:rPr lang="en-US" sz="2400" dirty="0" err="1" smtClean="0"/>
              <a:t>ttg</a:t>
            </a:r>
            <a:r>
              <a:rPr lang="en-US" sz="2400" dirty="0" smtClean="0"/>
              <a:t> </a:t>
            </a:r>
            <a:r>
              <a:rPr lang="en-US" sz="2400" dirty="0" err="1" smtClean="0"/>
              <a:t>Dwipantara</a:t>
            </a:r>
            <a:r>
              <a:rPr lang="en-US" sz="2400" dirty="0" smtClean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kerajaan</a:t>
            </a:r>
            <a:r>
              <a:rPr lang="en-US" sz="2400" dirty="0" smtClean="0"/>
              <a:t> Hindu </a:t>
            </a:r>
            <a:r>
              <a:rPr lang="en-US" sz="2400" dirty="0" err="1" smtClean="0"/>
              <a:t>Jawa</a:t>
            </a:r>
            <a:r>
              <a:rPr lang="en-US" sz="2400" dirty="0" smtClean="0"/>
              <a:t> </a:t>
            </a:r>
            <a:r>
              <a:rPr lang="en-US" sz="2400" dirty="0" err="1" smtClean="0"/>
              <a:t>Dwipa</a:t>
            </a:r>
            <a:r>
              <a:rPr lang="en-US" sz="2400" dirty="0" smtClean="0"/>
              <a:t>)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pulau</a:t>
            </a:r>
            <a:r>
              <a:rPr lang="en-US" sz="2400" dirty="0" smtClean="0"/>
              <a:t> </a:t>
            </a:r>
            <a:r>
              <a:rPr lang="en-US" sz="2400" dirty="0" err="1" smtClean="0"/>
              <a:t>Jawa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smtClean="0"/>
              <a:t>Sumatra </a:t>
            </a:r>
            <a:r>
              <a:rPr lang="en-US" sz="2400" dirty="0" err="1" smtClean="0"/>
              <a:t>sekitar</a:t>
            </a:r>
            <a:r>
              <a:rPr lang="en-US" sz="2400" dirty="0" smtClean="0"/>
              <a:t> </a:t>
            </a:r>
            <a:r>
              <a:rPr lang="en-US" sz="2400" dirty="0" smtClean="0"/>
              <a:t>200 SM.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kerajaan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bercorak</a:t>
            </a:r>
            <a:r>
              <a:rPr lang="en-US" sz="2400" dirty="0" smtClean="0"/>
              <a:t> </a:t>
            </a:r>
            <a:r>
              <a:rPr lang="en-US" sz="2400" dirty="0" err="1" smtClean="0"/>
              <a:t>Hinduisme</a:t>
            </a:r>
            <a:r>
              <a:rPr lang="en-US" sz="2400" dirty="0" smtClean="0"/>
              <a:t>: </a:t>
            </a:r>
            <a:r>
              <a:rPr lang="en-US" sz="2400" dirty="0" err="1" smtClean="0"/>
              <a:t>Kerajaan</a:t>
            </a:r>
            <a:r>
              <a:rPr lang="en-US" sz="2400" dirty="0" smtClean="0"/>
              <a:t> </a:t>
            </a:r>
            <a:r>
              <a:rPr lang="en-US" sz="2400" dirty="0" err="1" smtClean="0"/>
              <a:t>Tarumanagara</a:t>
            </a:r>
            <a:r>
              <a:rPr lang="en-US" sz="2400" dirty="0" smtClean="0"/>
              <a:t> </a:t>
            </a:r>
            <a:r>
              <a:rPr lang="en-US" sz="2400" dirty="0" err="1" smtClean="0"/>
              <a:t>menguasai</a:t>
            </a:r>
            <a:r>
              <a:rPr lang="en-US" sz="2400" dirty="0" smtClean="0"/>
              <a:t> </a:t>
            </a:r>
            <a:r>
              <a:rPr lang="en-US" sz="2400" dirty="0" err="1" smtClean="0"/>
              <a:t>Jawa</a:t>
            </a:r>
            <a:r>
              <a:rPr lang="en-US" sz="2400" dirty="0" smtClean="0"/>
              <a:t> Barat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Kerajaan</a:t>
            </a:r>
            <a:r>
              <a:rPr lang="en-US" sz="2400" dirty="0" smtClean="0"/>
              <a:t> </a:t>
            </a:r>
            <a:r>
              <a:rPr lang="en-US" sz="2400" dirty="0" err="1" smtClean="0"/>
              <a:t>Kutai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pesisir</a:t>
            </a:r>
            <a:r>
              <a:rPr lang="en-US" sz="2400" dirty="0" smtClean="0"/>
              <a:t> Sungai Mahakam, Kalimantan. </a:t>
            </a:r>
            <a:r>
              <a:rPr lang="en-US" sz="2400" dirty="0" smtClean="0"/>
              <a:t>Agama Buddha pun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</a:t>
            </a:r>
            <a:r>
              <a:rPr lang="en-US" sz="2400" dirty="0" err="1" smtClean="0"/>
              <a:t>wilayah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</a:t>
            </a:r>
          </a:p>
          <a:p>
            <a:pPr marL="708025" indent="-457200"/>
            <a:r>
              <a:rPr lang="en-US" sz="2400" dirty="0" err="1" smtClean="0"/>
              <a:t>Eropa</a:t>
            </a:r>
            <a:r>
              <a:rPr lang="en-US" sz="2400" dirty="0" smtClean="0"/>
              <a:t> </a:t>
            </a:r>
            <a:r>
              <a:rPr lang="en-US" sz="2400" dirty="0" err="1" smtClean="0"/>
              <a:t>memasuki</a:t>
            </a:r>
            <a:r>
              <a:rPr lang="en-US" sz="2400" dirty="0" smtClean="0"/>
              <a:t> </a:t>
            </a:r>
            <a:r>
              <a:rPr lang="en-US" sz="2400" dirty="0" err="1" smtClean="0"/>
              <a:t>masa</a:t>
            </a:r>
            <a:r>
              <a:rPr lang="en-US" sz="2400" dirty="0" smtClean="0"/>
              <a:t> </a:t>
            </a:r>
            <a:r>
              <a:rPr lang="en-US" sz="2400" dirty="0" err="1" smtClean="0"/>
              <a:t>Renaisansce</a:t>
            </a:r>
            <a:r>
              <a:rPr lang="en-US" sz="2400" dirty="0" smtClean="0"/>
              <a:t>, </a:t>
            </a:r>
            <a:r>
              <a:rPr lang="en-US" sz="2400" dirty="0" smtClean="0"/>
              <a:t>Nusantara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warisan</a:t>
            </a:r>
            <a:r>
              <a:rPr lang="en-US" sz="2400" dirty="0" smtClean="0"/>
              <a:t> </a:t>
            </a:r>
            <a:r>
              <a:rPr lang="en-US" sz="2400" dirty="0" err="1" smtClean="0"/>
              <a:t>peradaban</a:t>
            </a:r>
            <a:r>
              <a:rPr lang="en-US" sz="2400" dirty="0" smtClean="0"/>
              <a:t> </a:t>
            </a:r>
            <a:r>
              <a:rPr lang="en-US" sz="2400" dirty="0" err="1" smtClean="0"/>
              <a:t>berusia</a:t>
            </a:r>
            <a:r>
              <a:rPr lang="en-US" sz="2400" dirty="0" smtClean="0"/>
              <a:t> </a:t>
            </a:r>
            <a:r>
              <a:rPr lang="en-US" sz="2400" dirty="0" err="1" smtClean="0"/>
              <a:t>ribuan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</a:t>
            </a:r>
            <a:r>
              <a:rPr lang="en-US" sz="2400" dirty="0" err="1" smtClean="0"/>
              <a:t>dgn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kerajaan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Sriwijaya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Sumatra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Majapahit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Jawa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2920" y="5212092"/>
            <a:ext cx="8183880" cy="105156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ERA PRA KOLONIAL</a:t>
            </a:r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http://upload.wikimedia.org/wikipedia/commons/thumb/5/5c/Prasasti_tugu.jpg/200px-Prasasti_tugu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6790" y="1214422"/>
            <a:ext cx="3045078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3306" y="530352"/>
            <a:ext cx="5143536" cy="6041920"/>
          </a:xfrm>
        </p:spPr>
        <p:txBody>
          <a:bodyPr>
            <a:noAutofit/>
          </a:bodyPr>
          <a:lstStyle/>
          <a:p>
            <a:pPr marL="514350" lvl="0" indent="-514350">
              <a:buNone/>
            </a:pPr>
            <a:r>
              <a:rPr lang="en-US" sz="2200" dirty="0" smtClean="0"/>
              <a:t>2. </a:t>
            </a:r>
            <a:r>
              <a:rPr lang="en-US" sz="2200" b="1" dirty="0" err="1" smtClean="0">
                <a:solidFill>
                  <a:srgbClr val="C00000"/>
                </a:solidFill>
              </a:rPr>
              <a:t>Kerajaan</a:t>
            </a:r>
            <a:r>
              <a:rPr lang="en-US" sz="2200" b="1" dirty="0" smtClean="0">
                <a:solidFill>
                  <a:srgbClr val="C00000"/>
                </a:solidFill>
              </a:rPr>
              <a:t> Hindu-Buddha</a:t>
            </a:r>
            <a:endParaRPr lang="en-US" sz="2200" b="1" dirty="0" smtClean="0">
              <a:solidFill>
                <a:srgbClr val="C00000"/>
              </a:solidFill>
            </a:endParaRPr>
          </a:p>
          <a:p>
            <a:r>
              <a:rPr lang="en-US" sz="2200" dirty="0" smtClean="0"/>
              <a:t> Abad </a:t>
            </a:r>
            <a:r>
              <a:rPr lang="en-US" sz="2200" dirty="0" smtClean="0"/>
              <a:t>ke-4 </a:t>
            </a:r>
            <a:r>
              <a:rPr lang="en-US" sz="2200" dirty="0" smtClean="0"/>
              <a:t>-ke-7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wilayah</a:t>
            </a:r>
            <a:r>
              <a:rPr lang="en-US" sz="2200" dirty="0" smtClean="0"/>
              <a:t> </a:t>
            </a:r>
            <a:r>
              <a:rPr lang="en-US" sz="2200" dirty="0" err="1" smtClean="0"/>
              <a:t>Jawa</a:t>
            </a:r>
            <a:r>
              <a:rPr lang="en-US" sz="2200" dirty="0" smtClean="0"/>
              <a:t> Barat </a:t>
            </a:r>
            <a:r>
              <a:rPr lang="en-US" sz="2200" dirty="0" err="1" smtClean="0"/>
              <a:t>terdapat</a:t>
            </a:r>
            <a:r>
              <a:rPr lang="en-US" sz="2200" dirty="0" smtClean="0"/>
              <a:t> </a:t>
            </a:r>
            <a:r>
              <a:rPr lang="en-US" sz="2200" dirty="0" err="1" smtClean="0"/>
              <a:t>kerajaan</a:t>
            </a:r>
            <a:r>
              <a:rPr lang="en-US" sz="2200" dirty="0" smtClean="0"/>
              <a:t> </a:t>
            </a:r>
            <a:r>
              <a:rPr lang="en-US" sz="2200" dirty="0" err="1" smtClean="0"/>
              <a:t>bercorak</a:t>
            </a:r>
            <a:r>
              <a:rPr lang="en-US" sz="2200" dirty="0" smtClean="0"/>
              <a:t> Hindu-</a:t>
            </a:r>
            <a:r>
              <a:rPr lang="en-US" sz="2200" dirty="0" err="1" smtClean="0"/>
              <a:t>Budha</a:t>
            </a:r>
            <a:r>
              <a:rPr lang="en-US" sz="2200" dirty="0" smtClean="0"/>
              <a:t> </a:t>
            </a:r>
            <a:r>
              <a:rPr lang="en-US" sz="2200" dirty="0" err="1" smtClean="0"/>
              <a:t>yaitu</a:t>
            </a:r>
            <a:r>
              <a:rPr lang="en-US" sz="2200" dirty="0" smtClean="0"/>
              <a:t> </a:t>
            </a:r>
            <a:r>
              <a:rPr lang="en-US" sz="2200" dirty="0" err="1" smtClean="0"/>
              <a:t>kerajaan</a:t>
            </a:r>
            <a:r>
              <a:rPr lang="en-US" sz="2200" dirty="0" smtClean="0"/>
              <a:t> </a:t>
            </a:r>
            <a:r>
              <a:rPr lang="en-US" sz="2200" dirty="0" err="1" smtClean="0"/>
              <a:t>Tarumanagara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dilanjutkan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Kerajaan</a:t>
            </a:r>
            <a:r>
              <a:rPr lang="en-US" sz="2200" dirty="0" smtClean="0"/>
              <a:t> </a:t>
            </a:r>
            <a:r>
              <a:rPr lang="en-US" sz="2200" dirty="0" err="1" smtClean="0"/>
              <a:t>Sunda</a:t>
            </a:r>
            <a:r>
              <a:rPr lang="en-US" sz="2200" dirty="0" smtClean="0"/>
              <a:t> </a:t>
            </a:r>
            <a:r>
              <a:rPr lang="en-US" sz="2200" dirty="0" err="1" smtClean="0"/>
              <a:t>sampai</a:t>
            </a:r>
            <a:r>
              <a:rPr lang="en-US" sz="2200" dirty="0" smtClean="0"/>
              <a:t> </a:t>
            </a:r>
            <a:r>
              <a:rPr lang="en-US" sz="2200" dirty="0" err="1" smtClean="0"/>
              <a:t>abad</a:t>
            </a:r>
            <a:r>
              <a:rPr lang="en-US" sz="2200" dirty="0" smtClean="0"/>
              <a:t> ke-16. </a:t>
            </a:r>
            <a:endParaRPr lang="en-US" sz="2200" dirty="0" smtClean="0"/>
          </a:p>
          <a:p>
            <a:r>
              <a:rPr lang="en-US" sz="2200" dirty="0" smtClean="0"/>
              <a:t>Abad </a:t>
            </a:r>
            <a:r>
              <a:rPr lang="en-US" sz="2200" dirty="0" smtClean="0"/>
              <a:t>ke-7 </a:t>
            </a:r>
            <a:r>
              <a:rPr lang="en-US" sz="2200" dirty="0" err="1" smtClean="0"/>
              <a:t>hingga</a:t>
            </a:r>
            <a:r>
              <a:rPr lang="en-US" sz="2200" dirty="0" smtClean="0"/>
              <a:t> </a:t>
            </a:r>
            <a:r>
              <a:rPr lang="en-US" sz="2200" dirty="0" smtClean="0"/>
              <a:t>ke-14</a:t>
            </a:r>
            <a:r>
              <a:rPr lang="en-US" sz="2200" dirty="0" smtClean="0"/>
              <a:t>, </a:t>
            </a:r>
            <a:r>
              <a:rPr lang="en-US" sz="2200" dirty="0" err="1" smtClean="0"/>
              <a:t>kerajaan</a:t>
            </a:r>
            <a:r>
              <a:rPr lang="en-US" sz="2200" dirty="0" smtClean="0"/>
              <a:t> Buddha </a:t>
            </a:r>
            <a:r>
              <a:rPr lang="en-US" sz="2200" dirty="0" err="1" smtClean="0"/>
              <a:t>Sriwijaya</a:t>
            </a:r>
            <a:r>
              <a:rPr lang="en-US" sz="2200" dirty="0" smtClean="0"/>
              <a:t> </a:t>
            </a:r>
            <a:r>
              <a:rPr lang="en-US" sz="2200" dirty="0" err="1" smtClean="0"/>
              <a:t>berkembang</a:t>
            </a:r>
            <a:r>
              <a:rPr lang="en-US" sz="2200" dirty="0" smtClean="0"/>
              <a:t> </a:t>
            </a:r>
            <a:r>
              <a:rPr lang="en-US" sz="2200" dirty="0" err="1" smtClean="0"/>
              <a:t>pesat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smtClean="0"/>
              <a:t>Sumatra.</a:t>
            </a:r>
          </a:p>
          <a:p>
            <a:r>
              <a:rPr lang="en-US" sz="2200" dirty="0" err="1" smtClean="0"/>
              <a:t>Penjelajah</a:t>
            </a:r>
            <a:r>
              <a:rPr lang="en-US" sz="2200" dirty="0" smtClean="0"/>
              <a:t> </a:t>
            </a:r>
            <a:r>
              <a:rPr lang="en-US" sz="2200" dirty="0" err="1" smtClean="0"/>
              <a:t>Tiongkok</a:t>
            </a:r>
            <a:r>
              <a:rPr lang="en-US" sz="2200" dirty="0" smtClean="0"/>
              <a:t> I </a:t>
            </a:r>
            <a:r>
              <a:rPr lang="en-US" sz="2200" dirty="0" err="1" smtClean="0"/>
              <a:t>Ching</a:t>
            </a:r>
            <a:r>
              <a:rPr lang="en-US" sz="2200" dirty="0" smtClean="0"/>
              <a:t> </a:t>
            </a:r>
            <a:r>
              <a:rPr lang="en-US" sz="2200" dirty="0" err="1" smtClean="0"/>
              <a:t>mengunjungi</a:t>
            </a:r>
            <a:r>
              <a:rPr lang="en-US" sz="2200" dirty="0" smtClean="0"/>
              <a:t> </a:t>
            </a:r>
            <a:r>
              <a:rPr lang="en-US" sz="2200" dirty="0" smtClean="0"/>
              <a:t>Palembang </a:t>
            </a:r>
            <a:r>
              <a:rPr lang="en-US" sz="2200" dirty="0" err="1" smtClean="0"/>
              <a:t>sekitar</a:t>
            </a:r>
            <a:r>
              <a:rPr lang="en-US" sz="2200" dirty="0" smtClean="0"/>
              <a:t> </a:t>
            </a:r>
            <a:r>
              <a:rPr lang="en-US" sz="2200" dirty="0" err="1" smtClean="0"/>
              <a:t>thn</a:t>
            </a:r>
            <a:r>
              <a:rPr lang="en-US" sz="2200" dirty="0" smtClean="0"/>
              <a:t> </a:t>
            </a:r>
            <a:r>
              <a:rPr lang="en-US" sz="2200" dirty="0" smtClean="0"/>
              <a:t>670. </a:t>
            </a:r>
            <a:r>
              <a:rPr lang="en-US" sz="2200" dirty="0" err="1" smtClean="0"/>
              <a:t>Masa</a:t>
            </a:r>
            <a:r>
              <a:rPr lang="en-US" sz="2200" dirty="0" smtClean="0"/>
              <a:t> </a:t>
            </a:r>
            <a:r>
              <a:rPr lang="en-US" sz="2200" dirty="0" err="1" smtClean="0"/>
              <a:t>kejayaannya</a:t>
            </a:r>
            <a:r>
              <a:rPr lang="en-US" sz="2200" dirty="0" smtClean="0"/>
              <a:t>, </a:t>
            </a:r>
            <a:r>
              <a:rPr lang="en-US" sz="2200" dirty="0" err="1" smtClean="0"/>
              <a:t>Sriwijaya</a:t>
            </a:r>
            <a:r>
              <a:rPr lang="en-US" sz="2200" dirty="0" smtClean="0"/>
              <a:t> </a:t>
            </a:r>
            <a:r>
              <a:rPr lang="en-US" sz="2200" dirty="0" err="1" smtClean="0"/>
              <a:t>menguasai</a:t>
            </a:r>
            <a:r>
              <a:rPr lang="en-US" sz="2200" dirty="0" smtClean="0"/>
              <a:t> </a:t>
            </a:r>
            <a:r>
              <a:rPr lang="en-US" sz="2200" dirty="0" err="1" smtClean="0"/>
              <a:t>daerah</a:t>
            </a:r>
            <a:r>
              <a:rPr lang="en-US" sz="2200" dirty="0" smtClean="0"/>
              <a:t> </a:t>
            </a:r>
            <a:r>
              <a:rPr lang="en-US" sz="2200" dirty="0" err="1" smtClean="0"/>
              <a:t>sejauh</a:t>
            </a:r>
            <a:r>
              <a:rPr lang="en-US" sz="2200" dirty="0" smtClean="0"/>
              <a:t> </a:t>
            </a:r>
            <a:r>
              <a:rPr lang="en-US" sz="2200" dirty="0" err="1" smtClean="0"/>
              <a:t>Jawa</a:t>
            </a:r>
            <a:r>
              <a:rPr lang="en-US" sz="2200" dirty="0" smtClean="0"/>
              <a:t> Barat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Semenanjung</a:t>
            </a:r>
            <a:r>
              <a:rPr lang="en-US" sz="2200" dirty="0" smtClean="0"/>
              <a:t> </a:t>
            </a:r>
            <a:r>
              <a:rPr lang="en-US" sz="2200" dirty="0" err="1" smtClean="0"/>
              <a:t>Melayu</a:t>
            </a:r>
            <a:r>
              <a:rPr lang="en-US" sz="2200" dirty="0" smtClean="0"/>
              <a:t>.</a:t>
            </a:r>
          </a:p>
          <a:p>
            <a:endParaRPr lang="en-US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Abad ke-14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saksi</a:t>
            </a:r>
            <a:r>
              <a:rPr lang="en-US" dirty="0" smtClean="0"/>
              <a:t> </a:t>
            </a:r>
            <a:r>
              <a:rPr lang="en-US" dirty="0" err="1" smtClean="0"/>
              <a:t>bangkitnya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kerajaan</a:t>
            </a:r>
            <a:r>
              <a:rPr lang="en-US" dirty="0" smtClean="0"/>
              <a:t> Hindu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Jawa</a:t>
            </a:r>
            <a:r>
              <a:rPr lang="en-US" dirty="0" smtClean="0"/>
              <a:t> </a:t>
            </a:r>
            <a:r>
              <a:rPr lang="en-US" dirty="0" err="1" smtClean="0"/>
              <a:t>Timur</a:t>
            </a:r>
            <a:r>
              <a:rPr lang="en-US" dirty="0" smtClean="0"/>
              <a:t>, </a:t>
            </a:r>
            <a:r>
              <a:rPr lang="en-US" dirty="0" err="1" smtClean="0"/>
              <a:t>Majapahit</a:t>
            </a:r>
            <a:r>
              <a:rPr lang="en-US" dirty="0" smtClean="0"/>
              <a:t>. </a:t>
            </a:r>
            <a:r>
              <a:rPr lang="en-US" dirty="0" err="1" smtClean="0"/>
              <a:t>Patih</a:t>
            </a:r>
            <a:r>
              <a:rPr lang="en-US" dirty="0" smtClean="0"/>
              <a:t> </a:t>
            </a:r>
            <a:r>
              <a:rPr lang="en-US" dirty="0" err="1" smtClean="0"/>
              <a:t>Majapahit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1331 </a:t>
            </a:r>
            <a:r>
              <a:rPr lang="en-US" dirty="0" err="1" smtClean="0"/>
              <a:t>hingga</a:t>
            </a:r>
            <a:r>
              <a:rPr lang="en-US" dirty="0" smtClean="0"/>
              <a:t> 1364, Gajah </a:t>
            </a:r>
            <a:r>
              <a:rPr lang="en-US" dirty="0" err="1" smtClean="0"/>
              <a:t>Mada</a:t>
            </a:r>
            <a:r>
              <a:rPr lang="en-US" dirty="0" smtClean="0"/>
              <a:t> </a:t>
            </a:r>
            <a:r>
              <a:rPr lang="en-US" dirty="0" err="1" smtClean="0"/>
              <a:t>berhasil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yang </a:t>
            </a:r>
            <a:r>
              <a:rPr lang="en-US" dirty="0" err="1" smtClean="0"/>
              <a:t>kini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besarnya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Indonesia </a:t>
            </a:r>
            <a:r>
              <a:rPr lang="en-US" dirty="0" err="1" smtClean="0"/>
              <a:t>beserta</a:t>
            </a:r>
            <a:r>
              <a:rPr lang="en-US" dirty="0" smtClean="0"/>
              <a:t> </a:t>
            </a:r>
            <a:r>
              <a:rPr lang="en-US" dirty="0" err="1" smtClean="0"/>
              <a:t>hampir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Semenanjung</a:t>
            </a:r>
            <a:r>
              <a:rPr lang="en-US" dirty="0" smtClean="0"/>
              <a:t> </a:t>
            </a:r>
            <a:r>
              <a:rPr lang="en-US" dirty="0" err="1" smtClean="0"/>
              <a:t>Melayu</a:t>
            </a:r>
            <a:r>
              <a:rPr lang="en-US" dirty="0" smtClean="0"/>
              <a:t>. </a:t>
            </a:r>
            <a:r>
              <a:rPr lang="en-US" dirty="0" err="1" smtClean="0"/>
              <a:t>Warisan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Gajah </a:t>
            </a:r>
            <a:r>
              <a:rPr lang="en-US" dirty="0" err="1" smtClean="0"/>
              <a:t>Mada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kodifikasi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kebudayaan</a:t>
            </a:r>
            <a:r>
              <a:rPr lang="en-US" dirty="0" smtClean="0"/>
              <a:t> </a:t>
            </a:r>
            <a:r>
              <a:rPr lang="en-US" dirty="0" err="1" smtClean="0"/>
              <a:t>Jawa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yang </a:t>
            </a:r>
            <a:r>
              <a:rPr lang="en-US" dirty="0" err="1" smtClean="0"/>
              <a:t>terlihat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wiracarita</a:t>
            </a:r>
            <a:r>
              <a:rPr lang="en-US" dirty="0" smtClean="0"/>
              <a:t> </a:t>
            </a:r>
            <a:r>
              <a:rPr lang="en-US" i="1" dirty="0" smtClean="0"/>
              <a:t>Ramayana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069608" cy="5827606"/>
          </a:xfrm>
        </p:spPr>
        <p:txBody>
          <a:bodyPr>
            <a:normAutofit fontScale="92500"/>
          </a:bodyPr>
          <a:lstStyle/>
          <a:p>
            <a:pPr marL="514350" lvl="0" indent="-514350">
              <a:buNone/>
            </a:pPr>
            <a:r>
              <a:rPr lang="en-US" sz="3200" dirty="0" smtClean="0"/>
              <a:t>3. </a:t>
            </a:r>
            <a:r>
              <a:rPr lang="en-US" sz="3200" b="1" dirty="0" err="1" smtClean="0">
                <a:solidFill>
                  <a:srgbClr val="C00000"/>
                </a:solidFill>
              </a:rPr>
              <a:t>Kerajaan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</a:rPr>
              <a:t>Islam</a:t>
            </a:r>
          </a:p>
          <a:p>
            <a:pPr marL="608013" indent="-333375"/>
            <a:r>
              <a:rPr lang="en-US" sz="3200" dirty="0" err="1" smtClean="0"/>
              <a:t>Masuk</a:t>
            </a:r>
            <a:r>
              <a:rPr lang="en-US" sz="3200" dirty="0" smtClean="0"/>
              <a:t> </a:t>
            </a:r>
            <a:r>
              <a:rPr lang="en-US" sz="3200" dirty="0" err="1" smtClean="0"/>
              <a:t>mulai</a:t>
            </a:r>
            <a:r>
              <a:rPr lang="en-US" sz="3200" dirty="0" smtClean="0"/>
              <a:t> Abad 7 M </a:t>
            </a:r>
            <a:r>
              <a:rPr lang="en-US" sz="3200" dirty="0" err="1" smtClean="0"/>
              <a:t>melalui</a:t>
            </a:r>
            <a:r>
              <a:rPr lang="en-US" sz="3200" dirty="0" smtClean="0"/>
              <a:t> </a:t>
            </a:r>
            <a:r>
              <a:rPr lang="en-US" sz="3200" dirty="0" err="1" smtClean="0"/>
              <a:t>Selat</a:t>
            </a:r>
            <a:r>
              <a:rPr lang="en-US" sz="3200" dirty="0" smtClean="0"/>
              <a:t> </a:t>
            </a:r>
            <a:r>
              <a:rPr lang="en-US" sz="3200" dirty="0" err="1" smtClean="0"/>
              <a:t>Malaka</a:t>
            </a:r>
            <a:endParaRPr lang="en-US" sz="3200" dirty="0" smtClean="0"/>
          </a:p>
          <a:p>
            <a:pPr marL="608013" indent="-333375"/>
            <a:r>
              <a:rPr lang="en-US" sz="3200" dirty="0" smtClean="0"/>
              <a:t>Islam </a:t>
            </a:r>
            <a:r>
              <a:rPr lang="en-US" sz="3200" dirty="0" err="1" smtClean="0"/>
              <a:t>mulai</a:t>
            </a:r>
            <a:r>
              <a:rPr lang="en-US" sz="3200" dirty="0" smtClean="0"/>
              <a:t> </a:t>
            </a:r>
            <a:r>
              <a:rPr lang="en-US" sz="3200" dirty="0" err="1" smtClean="0"/>
              <a:t>memberikan</a:t>
            </a:r>
            <a:r>
              <a:rPr lang="en-US" sz="3200" dirty="0" smtClean="0"/>
              <a:t> </a:t>
            </a:r>
            <a:r>
              <a:rPr lang="en-US" sz="3200" dirty="0" err="1" smtClean="0"/>
              <a:t>pengaruh</a:t>
            </a:r>
            <a:r>
              <a:rPr lang="en-US" sz="3200" dirty="0" smtClean="0"/>
              <a:t> </a:t>
            </a:r>
            <a:r>
              <a:rPr lang="en-US" sz="3200" dirty="0" err="1" smtClean="0"/>
              <a:t>kpd</a:t>
            </a:r>
            <a:r>
              <a:rPr lang="en-US" sz="3200" dirty="0" smtClean="0"/>
              <a:t> </a:t>
            </a:r>
            <a:r>
              <a:rPr lang="en-US" sz="3200" dirty="0" err="1" smtClean="0"/>
              <a:t>institusi</a:t>
            </a:r>
            <a:r>
              <a:rPr lang="en-US" sz="3200" dirty="0" smtClean="0"/>
              <a:t> </a:t>
            </a:r>
            <a:r>
              <a:rPr lang="en-US" sz="3200" dirty="0" err="1" smtClean="0"/>
              <a:t>politik</a:t>
            </a:r>
            <a:r>
              <a:rPr lang="en-US" sz="3200" dirty="0" smtClean="0"/>
              <a:t>/</a:t>
            </a:r>
            <a:r>
              <a:rPr lang="en-US" sz="3200" dirty="0" err="1" smtClean="0"/>
              <a:t>pem</a:t>
            </a:r>
            <a:r>
              <a:rPr lang="en-US" sz="3200" dirty="0" smtClean="0"/>
              <a:t>-an </a:t>
            </a:r>
            <a:r>
              <a:rPr lang="en-US" sz="3200" dirty="0" err="1" smtClean="0"/>
              <a:t>yg</a:t>
            </a:r>
            <a:r>
              <a:rPr lang="en-US" sz="3200" dirty="0" smtClean="0"/>
              <a:t> </a:t>
            </a:r>
            <a:r>
              <a:rPr lang="en-US" sz="3200" dirty="0" err="1" smtClean="0"/>
              <a:t>ada</a:t>
            </a:r>
            <a:r>
              <a:rPr lang="en-US" sz="3200" dirty="0" smtClean="0"/>
              <a:t>.</a:t>
            </a:r>
          </a:p>
          <a:p>
            <a:pPr marL="608013" indent="-333375"/>
            <a:r>
              <a:rPr lang="en-US" sz="3200" dirty="0" smtClean="0"/>
              <a:t>Raja </a:t>
            </a:r>
            <a:r>
              <a:rPr lang="en-US" sz="3200" dirty="0" err="1" smtClean="0"/>
              <a:t>kerajaan</a:t>
            </a:r>
            <a:r>
              <a:rPr lang="en-US" sz="3200" dirty="0" smtClean="0"/>
              <a:t> Hindu </a:t>
            </a:r>
            <a:r>
              <a:rPr lang="en-US" sz="3200" dirty="0" err="1" smtClean="0"/>
              <a:t>masuk</a:t>
            </a:r>
            <a:r>
              <a:rPr lang="en-US" sz="3200" dirty="0" smtClean="0"/>
              <a:t> Islam</a:t>
            </a:r>
          </a:p>
          <a:p>
            <a:pPr marL="608013" indent="-333375"/>
            <a:r>
              <a:rPr lang="en-US" sz="3200" dirty="0" err="1" smtClean="0"/>
              <a:t>Kerajaan</a:t>
            </a:r>
            <a:r>
              <a:rPr lang="en-US" sz="3200" dirty="0" smtClean="0"/>
              <a:t> Islam </a:t>
            </a:r>
            <a:r>
              <a:rPr lang="en-US" sz="3200" dirty="0" smtClean="0"/>
              <a:t>: </a:t>
            </a:r>
            <a:r>
              <a:rPr lang="en-US" sz="3200" dirty="0" err="1" smtClean="0"/>
              <a:t>Kerajaan</a:t>
            </a:r>
            <a:r>
              <a:rPr lang="en-US" sz="3200" dirty="0" smtClean="0"/>
              <a:t> </a:t>
            </a:r>
            <a:r>
              <a:rPr lang="en-US" sz="3200" dirty="0" err="1" smtClean="0"/>
              <a:t>Samudera</a:t>
            </a:r>
            <a:r>
              <a:rPr lang="en-US" sz="3200" dirty="0" smtClean="0"/>
              <a:t> </a:t>
            </a:r>
            <a:r>
              <a:rPr lang="en-US" sz="3200" dirty="0" err="1" smtClean="0"/>
              <a:t>Pasai</a:t>
            </a:r>
            <a:r>
              <a:rPr lang="en-US" sz="3200" dirty="0" smtClean="0"/>
              <a:t>, </a:t>
            </a:r>
            <a:r>
              <a:rPr lang="en-US" sz="3200" dirty="0" err="1" smtClean="0"/>
              <a:t>Kesultanan</a:t>
            </a:r>
            <a:r>
              <a:rPr lang="en-US" sz="3200" dirty="0" smtClean="0"/>
              <a:t> </a:t>
            </a:r>
            <a:r>
              <a:rPr lang="en-US" sz="3200" dirty="0" err="1" smtClean="0"/>
              <a:t>Banten</a:t>
            </a:r>
            <a:r>
              <a:rPr lang="en-US" sz="3200" dirty="0" smtClean="0"/>
              <a:t> </a:t>
            </a:r>
            <a:r>
              <a:rPr lang="en-US" sz="3200" dirty="0" err="1" smtClean="0"/>
              <a:t>yg</a:t>
            </a:r>
            <a:r>
              <a:rPr lang="en-US" sz="3200" dirty="0" smtClean="0"/>
              <a:t> </a:t>
            </a:r>
            <a:r>
              <a:rPr lang="en-US" sz="3200" dirty="0" err="1" smtClean="0"/>
              <a:t>menjalin</a:t>
            </a:r>
            <a:r>
              <a:rPr lang="en-US" sz="3200" dirty="0" smtClean="0"/>
              <a:t> </a:t>
            </a:r>
            <a:r>
              <a:rPr lang="en-US" sz="3200" dirty="0" err="1" smtClean="0"/>
              <a:t>hubungan</a:t>
            </a:r>
            <a:r>
              <a:rPr lang="en-US" sz="3200" dirty="0" smtClean="0"/>
              <a:t> </a:t>
            </a:r>
            <a:r>
              <a:rPr lang="en-US" sz="3200" dirty="0" err="1" smtClean="0"/>
              <a:t>diplomatik</a:t>
            </a:r>
            <a:r>
              <a:rPr lang="en-US" sz="3200" dirty="0" smtClean="0"/>
              <a:t> </a:t>
            </a:r>
            <a:r>
              <a:rPr lang="en-US" sz="3200" dirty="0" err="1" smtClean="0"/>
              <a:t>dgn</a:t>
            </a:r>
            <a:r>
              <a:rPr lang="en-US" sz="3200" dirty="0" smtClean="0"/>
              <a:t> </a:t>
            </a:r>
            <a:r>
              <a:rPr lang="en-US" sz="3200" dirty="0" err="1" smtClean="0"/>
              <a:t>negara-negara</a:t>
            </a:r>
            <a:r>
              <a:rPr lang="en-US" sz="3200" dirty="0" smtClean="0"/>
              <a:t> </a:t>
            </a:r>
            <a:r>
              <a:rPr lang="en-US" sz="3200" dirty="0" err="1" smtClean="0"/>
              <a:t>Eropa</a:t>
            </a:r>
            <a:r>
              <a:rPr lang="en-US" sz="3200" dirty="0" smtClean="0"/>
              <a:t>, </a:t>
            </a:r>
            <a:r>
              <a:rPr lang="en-US" sz="3200" dirty="0" err="1" smtClean="0"/>
              <a:t>Kerajaan</a:t>
            </a:r>
            <a:r>
              <a:rPr lang="en-US" sz="3200" dirty="0" smtClean="0"/>
              <a:t> </a:t>
            </a:r>
            <a:r>
              <a:rPr lang="en-US" sz="3200" dirty="0" err="1" smtClean="0"/>
              <a:t>Mataram</a:t>
            </a:r>
            <a:r>
              <a:rPr lang="en-US" sz="3200" dirty="0" smtClean="0"/>
              <a:t>,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Kesultanan</a:t>
            </a:r>
            <a:r>
              <a:rPr lang="en-US" sz="3200" dirty="0" smtClean="0"/>
              <a:t> Ternate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Kesultanan</a:t>
            </a:r>
            <a:r>
              <a:rPr lang="en-US" sz="3200" dirty="0" smtClean="0"/>
              <a:t> </a:t>
            </a:r>
            <a:r>
              <a:rPr lang="en-US" sz="3200" dirty="0" err="1" smtClean="0"/>
              <a:t>Tidore</a:t>
            </a:r>
            <a:r>
              <a:rPr lang="en-US" sz="3200" dirty="0" smtClean="0"/>
              <a:t> </a:t>
            </a:r>
            <a:r>
              <a:rPr lang="en-US" sz="3200" dirty="0" err="1" smtClean="0"/>
              <a:t>di</a:t>
            </a:r>
            <a:r>
              <a:rPr lang="en-US" sz="3200" dirty="0" smtClean="0"/>
              <a:t> Maluku.</a:t>
            </a: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41046" cy="5256102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buNone/>
            </a:pPr>
            <a:r>
              <a:rPr lang="en-US" sz="3800" b="1" dirty="0" err="1" smtClean="0">
                <a:solidFill>
                  <a:srgbClr val="00B050"/>
                </a:solidFill>
              </a:rPr>
              <a:t>Kolonisasi</a:t>
            </a:r>
            <a:r>
              <a:rPr lang="en-US" sz="3800" b="1" dirty="0" smtClean="0">
                <a:solidFill>
                  <a:srgbClr val="00B050"/>
                </a:solidFill>
              </a:rPr>
              <a:t> </a:t>
            </a:r>
            <a:r>
              <a:rPr lang="en-US" sz="3800" b="1" dirty="0" err="1" smtClean="0">
                <a:solidFill>
                  <a:srgbClr val="00B050"/>
                </a:solidFill>
              </a:rPr>
              <a:t>Portugis</a:t>
            </a:r>
            <a:r>
              <a:rPr lang="en-US" sz="3800" b="1" dirty="0" smtClean="0">
                <a:solidFill>
                  <a:srgbClr val="00B050"/>
                </a:solidFill>
              </a:rPr>
              <a:t> </a:t>
            </a:r>
            <a:r>
              <a:rPr lang="en-US" sz="3800" b="1" dirty="0" err="1" smtClean="0">
                <a:solidFill>
                  <a:srgbClr val="00B050"/>
                </a:solidFill>
              </a:rPr>
              <a:t>dan</a:t>
            </a:r>
            <a:r>
              <a:rPr lang="en-US" sz="3800" b="1" dirty="0" smtClean="0">
                <a:solidFill>
                  <a:srgbClr val="00B050"/>
                </a:solidFill>
              </a:rPr>
              <a:t> </a:t>
            </a:r>
            <a:r>
              <a:rPr lang="en-US" sz="3800" b="1" dirty="0" err="1" smtClean="0">
                <a:solidFill>
                  <a:srgbClr val="00B050"/>
                </a:solidFill>
              </a:rPr>
              <a:t>Spanyol</a:t>
            </a:r>
            <a:endParaRPr lang="en-US" sz="3800" b="1" dirty="0" smtClean="0">
              <a:solidFill>
                <a:srgbClr val="00B050"/>
              </a:solidFill>
            </a:endParaRPr>
          </a:p>
          <a:p>
            <a:pPr marL="514350" indent="-331788"/>
            <a:r>
              <a:rPr lang="en-US" sz="3200" dirty="0" smtClean="0"/>
              <a:t>Alfonso de Albuquerque </a:t>
            </a:r>
            <a:r>
              <a:rPr lang="en-US" sz="3200" dirty="0" err="1" smtClean="0"/>
              <a:t>membuat</a:t>
            </a:r>
            <a:r>
              <a:rPr lang="en-US" sz="3200" dirty="0" smtClean="0"/>
              <a:t> </a:t>
            </a:r>
            <a:r>
              <a:rPr lang="en-US" sz="3200" dirty="0" err="1" smtClean="0"/>
              <a:t>kawasan</a:t>
            </a:r>
            <a:r>
              <a:rPr lang="en-US" sz="3200" dirty="0" smtClean="0"/>
              <a:t> Nusantara </a:t>
            </a:r>
            <a:r>
              <a:rPr lang="en-US" sz="3200" dirty="0" err="1" smtClean="0"/>
              <a:t>wkt</a:t>
            </a:r>
            <a:r>
              <a:rPr lang="en-US" sz="3200" dirty="0" smtClean="0"/>
              <a:t> </a:t>
            </a:r>
            <a:r>
              <a:rPr lang="en-US" sz="3200" dirty="0" err="1" smtClean="0"/>
              <a:t>itu</a:t>
            </a:r>
            <a:r>
              <a:rPr lang="en-US" sz="3200" dirty="0" smtClean="0"/>
              <a:t> </a:t>
            </a:r>
            <a:r>
              <a:rPr lang="en-US" sz="3200" dirty="0" err="1" smtClean="0"/>
              <a:t>dikenal</a:t>
            </a:r>
            <a:r>
              <a:rPr lang="en-US" sz="3200" dirty="0" smtClean="0"/>
              <a:t> </a:t>
            </a:r>
            <a:r>
              <a:rPr lang="en-US" sz="3200" dirty="0" err="1" smtClean="0"/>
              <a:t>oleh</a:t>
            </a:r>
            <a:r>
              <a:rPr lang="en-US" sz="3200" dirty="0" smtClean="0"/>
              <a:t> </a:t>
            </a:r>
            <a:r>
              <a:rPr lang="en-US" sz="3200" dirty="0" smtClean="0"/>
              <a:t>org </a:t>
            </a:r>
            <a:r>
              <a:rPr lang="en-US" sz="3200" dirty="0" err="1" smtClean="0"/>
              <a:t>Eropa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dimulainya</a:t>
            </a:r>
            <a:r>
              <a:rPr lang="en-US" sz="3200" dirty="0" smtClean="0"/>
              <a:t> </a:t>
            </a:r>
            <a:r>
              <a:rPr lang="en-US" sz="3200" dirty="0" err="1" smtClean="0"/>
              <a:t>Kolonisasi</a:t>
            </a:r>
            <a:r>
              <a:rPr lang="en-US" sz="3200" dirty="0" smtClean="0"/>
              <a:t> </a:t>
            </a:r>
            <a:r>
              <a:rPr lang="en-US" sz="3200" dirty="0" err="1" smtClean="0"/>
              <a:t>berabad-abad</a:t>
            </a:r>
            <a:r>
              <a:rPr lang="en-US" sz="3200" dirty="0" smtClean="0"/>
              <a:t> </a:t>
            </a:r>
            <a:r>
              <a:rPr lang="en-US" sz="3200" dirty="0" err="1" smtClean="0"/>
              <a:t>oleh</a:t>
            </a:r>
            <a:r>
              <a:rPr lang="en-US" sz="3200" dirty="0" smtClean="0"/>
              <a:t> </a:t>
            </a:r>
            <a:r>
              <a:rPr lang="en-US" sz="3200" dirty="0" err="1" smtClean="0"/>
              <a:t>Portugis</a:t>
            </a:r>
            <a:r>
              <a:rPr lang="en-US" sz="3200" dirty="0" smtClean="0"/>
              <a:t> </a:t>
            </a:r>
            <a:r>
              <a:rPr lang="en-US" sz="3200" dirty="0" err="1" smtClean="0"/>
              <a:t>bersama</a:t>
            </a:r>
            <a:r>
              <a:rPr lang="en-US" sz="3200" dirty="0" smtClean="0"/>
              <a:t> </a:t>
            </a:r>
            <a:r>
              <a:rPr lang="en-US" sz="3200" dirty="0" err="1" smtClean="0"/>
              <a:t>bangsa</a:t>
            </a:r>
            <a:r>
              <a:rPr lang="en-US" sz="3200" dirty="0" smtClean="0"/>
              <a:t> </a:t>
            </a:r>
            <a:r>
              <a:rPr lang="en-US" sz="3200" dirty="0" err="1" smtClean="0"/>
              <a:t>Eropa</a:t>
            </a:r>
            <a:r>
              <a:rPr lang="en-US" sz="3200" dirty="0" smtClean="0"/>
              <a:t> lain, </a:t>
            </a:r>
            <a:r>
              <a:rPr lang="en-US" sz="3200" dirty="0" err="1" smtClean="0"/>
              <a:t>terutama</a:t>
            </a:r>
            <a:r>
              <a:rPr lang="en-US" sz="3200" dirty="0" smtClean="0"/>
              <a:t> </a:t>
            </a:r>
            <a:r>
              <a:rPr lang="en-US" sz="3200" dirty="0" err="1" smtClean="0"/>
              <a:t>Inggris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Belanda</a:t>
            </a:r>
            <a:r>
              <a:rPr lang="en-US" sz="3200" dirty="0" smtClean="0"/>
              <a:t>.</a:t>
            </a:r>
          </a:p>
          <a:p>
            <a:pPr marL="514350" indent="-331788"/>
            <a:r>
              <a:rPr lang="en-US" sz="3200" dirty="0" err="1" smtClean="0"/>
              <a:t>Tujuan</a:t>
            </a:r>
            <a:r>
              <a:rPr lang="en-US" sz="3200" dirty="0" smtClean="0"/>
              <a:t>: </a:t>
            </a:r>
            <a:r>
              <a:rPr lang="en-US" sz="3200" dirty="0" err="1" smtClean="0"/>
              <a:t>mencari</a:t>
            </a:r>
            <a:r>
              <a:rPr lang="en-US" sz="3200" dirty="0" smtClean="0"/>
              <a:t> </a:t>
            </a:r>
            <a:r>
              <a:rPr lang="en-US" sz="3200" dirty="0" err="1" smtClean="0"/>
              <a:t>rempah-rempah</a:t>
            </a:r>
            <a:r>
              <a:rPr lang="en-US" sz="3200" dirty="0" smtClean="0"/>
              <a:t>, </a:t>
            </a:r>
            <a:r>
              <a:rPr lang="en-US" sz="3200" dirty="0" err="1" smtClean="0"/>
              <a:t>komoditas</a:t>
            </a:r>
            <a:r>
              <a:rPr lang="en-US" sz="3200" dirty="0" smtClean="0"/>
              <a:t> </a:t>
            </a:r>
            <a:r>
              <a:rPr lang="en-US" sz="3200" dirty="0" err="1" smtClean="0"/>
              <a:t>yg</a:t>
            </a:r>
            <a:r>
              <a:rPr lang="en-US" sz="3200" dirty="0" smtClean="0"/>
              <a:t> </a:t>
            </a:r>
            <a:r>
              <a:rPr lang="en-US" sz="3200" dirty="0" err="1" smtClean="0"/>
              <a:t>setara</a:t>
            </a:r>
            <a:r>
              <a:rPr lang="en-US" sz="3200" dirty="0" smtClean="0"/>
              <a:t> </a:t>
            </a:r>
            <a:r>
              <a:rPr lang="en-US" sz="3200" dirty="0" err="1" smtClean="0"/>
              <a:t>emas</a:t>
            </a:r>
            <a:r>
              <a:rPr lang="en-US" sz="3200" dirty="0" smtClean="0"/>
              <a:t> </a:t>
            </a:r>
            <a:r>
              <a:rPr lang="en-US" sz="3200" dirty="0" err="1" smtClean="0"/>
              <a:t>kala</a:t>
            </a:r>
            <a:r>
              <a:rPr lang="en-US" sz="3200" dirty="0" smtClean="0"/>
              <a:t> </a:t>
            </a:r>
            <a:r>
              <a:rPr lang="en-US" sz="3200" dirty="0" err="1" smtClean="0"/>
              <a:t>itu</a:t>
            </a:r>
            <a:r>
              <a:rPr lang="en-US" sz="3200" dirty="0" smtClean="0"/>
              <a:t> (</a:t>
            </a:r>
            <a:r>
              <a:rPr lang="en-US" sz="3200" dirty="0" err="1" smtClean="0"/>
              <a:t>Kepulauan</a:t>
            </a:r>
            <a:r>
              <a:rPr lang="en-US" sz="3200" dirty="0" smtClean="0"/>
              <a:t> Maluku). </a:t>
            </a:r>
            <a:r>
              <a:rPr lang="en-US" sz="3200" dirty="0" err="1" smtClean="0"/>
              <a:t>Menjalin</a:t>
            </a:r>
            <a:r>
              <a:rPr lang="en-US" sz="3200" dirty="0" smtClean="0"/>
              <a:t> </a:t>
            </a:r>
            <a:r>
              <a:rPr lang="en-US" sz="3200" dirty="0" err="1" smtClean="0"/>
              <a:t>komunikasi</a:t>
            </a:r>
            <a:r>
              <a:rPr lang="en-US" sz="3200" dirty="0" smtClean="0"/>
              <a:t> </a:t>
            </a:r>
            <a:r>
              <a:rPr lang="en-US" sz="3200" dirty="0" err="1" smtClean="0"/>
              <a:t>dgn</a:t>
            </a:r>
            <a:r>
              <a:rPr lang="en-US" sz="3200" dirty="0" smtClean="0"/>
              <a:t> </a:t>
            </a:r>
            <a:r>
              <a:rPr lang="en-US" sz="3200" dirty="0" err="1" smtClean="0"/>
              <a:t>Kerajaan</a:t>
            </a:r>
            <a:r>
              <a:rPr lang="en-US" sz="3200" dirty="0" smtClean="0"/>
              <a:t> </a:t>
            </a:r>
            <a:r>
              <a:rPr lang="en-US" sz="3200" dirty="0" err="1" smtClean="0"/>
              <a:t>Sunda</a:t>
            </a:r>
            <a:r>
              <a:rPr lang="en-US" sz="3200" dirty="0" smtClean="0"/>
              <a:t> </a:t>
            </a:r>
            <a:r>
              <a:rPr lang="en-US" sz="3200" dirty="0" err="1" smtClean="0"/>
              <a:t>utk</a:t>
            </a:r>
            <a:r>
              <a:rPr lang="en-US" sz="3200" dirty="0" smtClean="0"/>
              <a:t> </a:t>
            </a:r>
            <a:r>
              <a:rPr lang="en-US" sz="3200" dirty="0" err="1" smtClean="0"/>
              <a:t>menandatangani</a:t>
            </a:r>
            <a:r>
              <a:rPr lang="en-US" sz="3200" dirty="0" smtClean="0"/>
              <a:t> </a:t>
            </a:r>
            <a:r>
              <a:rPr lang="en-US" sz="3200" dirty="0" err="1" smtClean="0"/>
              <a:t>perjanjian</a:t>
            </a:r>
            <a:r>
              <a:rPr lang="en-US" sz="3200" dirty="0" smtClean="0"/>
              <a:t> </a:t>
            </a:r>
            <a:r>
              <a:rPr lang="en-US" sz="3200" dirty="0" err="1" smtClean="0"/>
              <a:t>dagang</a:t>
            </a:r>
            <a:r>
              <a:rPr lang="en-US" sz="3200" dirty="0" smtClean="0"/>
              <a:t>, </a:t>
            </a:r>
            <a:r>
              <a:rPr lang="en-US" sz="3200" dirty="0" err="1" smtClean="0"/>
              <a:t>terutama</a:t>
            </a:r>
            <a:r>
              <a:rPr lang="en-US" sz="3200" dirty="0" smtClean="0"/>
              <a:t> </a:t>
            </a:r>
            <a:r>
              <a:rPr lang="en-US" sz="3200" dirty="0" err="1" smtClean="0"/>
              <a:t>lada</a:t>
            </a:r>
            <a:r>
              <a:rPr lang="en-US" sz="3200" dirty="0" smtClean="0"/>
              <a:t>.</a:t>
            </a:r>
          </a:p>
          <a:p>
            <a:pPr marL="514350" indent="-331788"/>
            <a:r>
              <a:rPr lang="en-US" sz="3200" dirty="0" err="1" smtClean="0"/>
              <a:t>Mengalahkan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menguasai</a:t>
            </a:r>
            <a:r>
              <a:rPr lang="en-US" sz="3200" dirty="0" smtClean="0"/>
              <a:t> </a:t>
            </a:r>
            <a:r>
              <a:rPr lang="en-US" sz="3200" dirty="0" err="1" smtClean="0"/>
              <a:t>beberapa</a:t>
            </a:r>
            <a:r>
              <a:rPr lang="en-US" sz="3200" dirty="0" smtClean="0"/>
              <a:t> </a:t>
            </a:r>
            <a:r>
              <a:rPr lang="en-US" sz="3200" dirty="0" err="1" smtClean="0"/>
              <a:t>kerajaan</a:t>
            </a:r>
            <a:r>
              <a:rPr lang="en-US" sz="3200" dirty="0" smtClean="0"/>
              <a:t> </a:t>
            </a:r>
            <a:r>
              <a:rPr lang="en-US" sz="3200" dirty="0" err="1" smtClean="0"/>
              <a:t>di</a:t>
            </a:r>
            <a:r>
              <a:rPr lang="en-US" sz="3200" dirty="0" smtClean="0"/>
              <a:t> Nusantara, </a:t>
            </a:r>
            <a:r>
              <a:rPr lang="en-US" sz="3200" dirty="0" err="1" smtClean="0"/>
              <a:t>kejayaan</a:t>
            </a:r>
            <a:r>
              <a:rPr lang="en-US" sz="3200" dirty="0" smtClean="0"/>
              <a:t> </a:t>
            </a:r>
            <a:r>
              <a:rPr lang="en-US" sz="3200" dirty="0" err="1" smtClean="0"/>
              <a:t>shg</a:t>
            </a:r>
            <a:r>
              <a:rPr lang="en-US" sz="3200" dirty="0" smtClean="0"/>
              <a:t> </a:t>
            </a:r>
            <a:r>
              <a:rPr lang="en-US" sz="3200" dirty="0" err="1" smtClean="0"/>
              <a:t>mencapai</a:t>
            </a:r>
            <a:r>
              <a:rPr lang="en-US" sz="3200" dirty="0" smtClean="0"/>
              <a:t> </a:t>
            </a:r>
            <a:endParaRPr lang="en-US" sz="3200" dirty="0" smtClean="0"/>
          </a:p>
          <a:p>
            <a:pPr marL="514350" indent="-514350"/>
            <a:endParaRPr lang="en-US" sz="3200" dirty="0" smtClean="0"/>
          </a:p>
          <a:p>
            <a:endParaRPr lang="en-US" sz="32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2920" y="5377836"/>
            <a:ext cx="8183880" cy="1051560"/>
          </a:xfrm>
        </p:spPr>
        <p:txBody>
          <a:bodyPr>
            <a:normAutofit/>
          </a:bodyPr>
          <a:lstStyle/>
          <a:p>
            <a:pPr algn="r"/>
            <a:r>
              <a:rPr lang="en-US" sz="4000" dirty="0" smtClean="0"/>
              <a:t>ERA KOLONIAL</a:t>
            </a:r>
            <a:endParaRPr lang="en-US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27606"/>
          </a:xfrm>
        </p:spPr>
        <p:txBody>
          <a:bodyPr>
            <a:noAutofit/>
          </a:bodyPr>
          <a:lstStyle/>
          <a:p>
            <a:pPr marL="457200" lvl="0" indent="-457200">
              <a:buNone/>
            </a:pPr>
            <a:r>
              <a:rPr lang="en-US" sz="3200" b="1" dirty="0" err="1" smtClean="0">
                <a:solidFill>
                  <a:srgbClr val="00B050"/>
                </a:solidFill>
              </a:rPr>
              <a:t>Periode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Kejayaan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Portugis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marL="0" lvl="0" indent="0">
              <a:buNone/>
            </a:pPr>
            <a:r>
              <a:rPr lang="en-US" sz="2400" dirty="0" err="1" smtClean="0"/>
              <a:t>Ditandai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Perlawanan</a:t>
            </a:r>
            <a:r>
              <a:rPr lang="en-US" sz="2400" dirty="0" smtClean="0"/>
              <a:t> Rakyat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Portugis</a:t>
            </a:r>
            <a:r>
              <a:rPr lang="en-US" sz="2400" dirty="0" smtClean="0"/>
              <a:t>: </a:t>
            </a:r>
          </a:p>
          <a:p>
            <a:pPr marL="892175" lvl="2" indent="-434975">
              <a:buFont typeface="Wingdings" pitchFamily="2" charset="2"/>
              <a:buChar char="q"/>
            </a:pPr>
            <a:r>
              <a:rPr lang="en-US" sz="2400" dirty="0" err="1" smtClean="0"/>
              <a:t>Perlawanan</a:t>
            </a:r>
            <a:r>
              <a:rPr lang="en-US" sz="2400" dirty="0" smtClean="0"/>
              <a:t> </a:t>
            </a:r>
            <a:r>
              <a:rPr lang="en-US" sz="2400" dirty="0" smtClean="0"/>
              <a:t>Rakyat </a:t>
            </a:r>
            <a:r>
              <a:rPr lang="en-US" sz="2400" dirty="0" err="1" smtClean="0"/>
              <a:t>Malaka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Portugis</a:t>
            </a:r>
            <a:endParaRPr lang="en-US" sz="2400" dirty="0" smtClean="0"/>
          </a:p>
          <a:p>
            <a:pPr marL="892175" lvl="2" indent="-434975">
              <a:buFont typeface="Wingdings" pitchFamily="2" charset="2"/>
              <a:buChar char="q"/>
            </a:pPr>
            <a:r>
              <a:rPr lang="en-US" sz="2400" dirty="0" err="1" smtClean="0"/>
              <a:t>Perlawanan</a:t>
            </a:r>
            <a:r>
              <a:rPr lang="en-US" sz="2400" dirty="0" smtClean="0"/>
              <a:t> </a:t>
            </a:r>
            <a:r>
              <a:rPr lang="en-US" sz="2400" dirty="0" err="1" smtClean="0"/>
              <a:t>rakyat</a:t>
            </a:r>
            <a:r>
              <a:rPr lang="en-US" sz="2400" dirty="0" smtClean="0"/>
              <a:t> Aceh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Portugis</a:t>
            </a:r>
            <a:endParaRPr lang="en-US" sz="2400" dirty="0" smtClean="0"/>
          </a:p>
          <a:p>
            <a:pPr marL="892175" lvl="2" indent="-434975">
              <a:buFont typeface="Wingdings" pitchFamily="2" charset="2"/>
              <a:buChar char="q"/>
            </a:pPr>
            <a:r>
              <a:rPr lang="en-US" sz="2400" dirty="0" err="1" smtClean="0"/>
              <a:t>Perlawanan</a:t>
            </a:r>
            <a:r>
              <a:rPr lang="en-US" sz="2400" dirty="0" smtClean="0"/>
              <a:t> </a:t>
            </a:r>
            <a:r>
              <a:rPr lang="en-US" sz="2400" dirty="0" smtClean="0"/>
              <a:t>Rakyat Maluku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Portugis</a:t>
            </a:r>
            <a:endParaRPr lang="en-US" sz="2400" dirty="0" smtClean="0"/>
          </a:p>
          <a:p>
            <a:pPr marL="892175" lvl="2" indent="-434975">
              <a:buFont typeface="Wingdings" pitchFamily="2" charset="2"/>
              <a:buChar char="q"/>
            </a:pPr>
            <a:endParaRPr lang="en-US" sz="2400" dirty="0" smtClean="0"/>
          </a:p>
          <a:p>
            <a:pPr marL="457200" lvl="0" indent="-457200">
              <a:buNone/>
            </a:pPr>
            <a:r>
              <a:rPr lang="en-US" sz="3200" b="1" dirty="0" err="1" smtClean="0">
                <a:solidFill>
                  <a:srgbClr val="FF0000"/>
                </a:solidFill>
              </a:rPr>
              <a:t>Kolonisasi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Spanyol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marL="892175" lvl="1" indent="-434975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Perjuangan</a:t>
            </a:r>
            <a:r>
              <a:rPr lang="en-US" dirty="0" smtClean="0"/>
              <a:t> </a:t>
            </a:r>
            <a:r>
              <a:rPr lang="en-US" dirty="0" err="1" smtClean="0"/>
              <a:t>Minahasa</a:t>
            </a:r>
            <a:r>
              <a:rPr lang="en-US" dirty="0" smtClean="0"/>
              <a:t> </a:t>
            </a:r>
            <a:r>
              <a:rPr lang="en-US" dirty="0" err="1" smtClean="0"/>
              <a:t>Melawan</a:t>
            </a:r>
            <a:r>
              <a:rPr lang="en-US" dirty="0" smtClean="0"/>
              <a:t> </a:t>
            </a:r>
            <a:r>
              <a:rPr lang="en-US" dirty="0" err="1" smtClean="0"/>
              <a:t>Spanyol</a:t>
            </a:r>
            <a:endParaRPr lang="en-US" dirty="0" smtClean="0"/>
          </a:p>
          <a:p>
            <a:pPr marL="892175" lvl="0" indent="-434975">
              <a:buFont typeface="Wingdings" pitchFamily="2" charset="2"/>
              <a:buChar char="Ø"/>
            </a:pPr>
            <a:r>
              <a:rPr lang="en-US" sz="2400" dirty="0" smtClean="0"/>
              <a:t>	</a:t>
            </a:r>
            <a:r>
              <a:rPr lang="en-US" sz="2400" dirty="0" err="1" smtClean="0"/>
              <a:t>Tahun</a:t>
            </a:r>
            <a:r>
              <a:rPr lang="en-US" sz="2400" dirty="0" smtClean="0"/>
              <a:t> </a:t>
            </a:r>
            <a:r>
              <a:rPr lang="en-US" sz="2400" dirty="0" smtClean="0"/>
              <a:t>1521 </a:t>
            </a:r>
            <a:r>
              <a:rPr lang="en-US" sz="2400" dirty="0" err="1" smtClean="0"/>
              <a:t>Spanyol</a:t>
            </a:r>
            <a:r>
              <a:rPr lang="en-US" sz="2400" dirty="0" smtClean="0"/>
              <a:t> </a:t>
            </a:r>
            <a:r>
              <a:rPr lang="en-US" sz="2400" dirty="0" err="1" smtClean="0"/>
              <a:t>Mulai</a:t>
            </a:r>
            <a:r>
              <a:rPr lang="en-US" sz="2400" dirty="0" smtClean="0"/>
              <a:t> </a:t>
            </a:r>
            <a:r>
              <a:rPr lang="en-US" sz="2400" dirty="0" err="1" smtClean="0"/>
              <a:t>Masuk</a:t>
            </a:r>
            <a:r>
              <a:rPr lang="en-US" sz="2400" dirty="0" smtClean="0"/>
              <a:t> </a:t>
            </a:r>
            <a:r>
              <a:rPr lang="en-US" sz="2400" dirty="0" err="1" smtClean="0"/>
              <a:t>perairan</a:t>
            </a:r>
            <a:r>
              <a:rPr lang="en-US" sz="2400" dirty="0" smtClean="0"/>
              <a:t> Indonesia</a:t>
            </a:r>
            <a:endParaRPr lang="en-US" sz="2400" dirty="0" smtClean="0"/>
          </a:p>
          <a:p>
            <a:pPr marL="892175" lvl="0" indent="-434975">
              <a:buFont typeface="Wingdings" pitchFamily="2" charset="2"/>
              <a:buChar char="Ø"/>
            </a:pPr>
            <a:r>
              <a:rPr lang="en-US" sz="2400" dirty="0" err="1" smtClean="0"/>
              <a:t>Dampak</a:t>
            </a:r>
            <a:r>
              <a:rPr lang="en-US" sz="2400" dirty="0" smtClean="0"/>
              <a:t> </a:t>
            </a:r>
            <a:r>
              <a:rPr lang="en-US" sz="2400" dirty="0" err="1" smtClean="0"/>
              <a:t>Spanyol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Indonesia Utara</a:t>
            </a:r>
          </a:p>
          <a:p>
            <a:pPr marL="892175" lvl="2" indent="-434975">
              <a:buFont typeface="Wingdings" pitchFamily="2" charset="2"/>
              <a:buChar char="q"/>
            </a:pPr>
            <a:endParaRPr lang="en-US" sz="2400" dirty="0" smtClean="0"/>
          </a:p>
          <a:p>
            <a:pPr lvl="1">
              <a:buNone/>
            </a:pPr>
            <a:r>
              <a:rPr lang="en-US" dirty="0" smtClean="0">
                <a:hlinkClick r:id="rId3"/>
              </a:rPr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2920" y="514351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GARIS WAKTU KOLONIALISASI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887542"/>
            <a:ext cx="8183880" cy="4684598"/>
          </a:xfrm>
        </p:spPr>
        <p:txBody>
          <a:bodyPr>
            <a:noAutofit/>
          </a:bodyPr>
          <a:lstStyle/>
          <a:p>
            <a:pPr marL="792163" lvl="1" indent="-742950">
              <a:buFont typeface="+mj-lt"/>
              <a:buAutoNum type="arabicPeriod"/>
            </a:pPr>
            <a:r>
              <a:rPr lang="en-US" sz="3600" dirty="0" err="1" smtClean="0"/>
              <a:t>Kolonialisasi</a:t>
            </a:r>
            <a:r>
              <a:rPr lang="en-US" sz="3600" dirty="0" smtClean="0"/>
              <a:t> </a:t>
            </a:r>
            <a:r>
              <a:rPr lang="en-US" sz="3600" dirty="0" err="1" smtClean="0"/>
              <a:t>Spanyol</a:t>
            </a:r>
            <a:endParaRPr lang="en-US" sz="3600" dirty="0" smtClean="0"/>
          </a:p>
          <a:p>
            <a:pPr marL="792163" lvl="1" indent="-742950">
              <a:buFont typeface="+mj-lt"/>
              <a:buAutoNum type="arabicPeriod"/>
            </a:pPr>
            <a:r>
              <a:rPr lang="en-US" sz="3600" dirty="0" err="1" smtClean="0"/>
              <a:t>Kolonialisasi</a:t>
            </a:r>
            <a:r>
              <a:rPr lang="en-US" sz="3600" dirty="0" smtClean="0"/>
              <a:t> </a:t>
            </a:r>
            <a:r>
              <a:rPr lang="en-US" sz="3600" dirty="0" err="1" smtClean="0"/>
              <a:t>Portugis</a:t>
            </a:r>
            <a:endParaRPr lang="en-US" sz="3600" dirty="0" smtClean="0"/>
          </a:p>
          <a:p>
            <a:pPr marL="792163" lvl="1" indent="-742950">
              <a:buFont typeface="+mj-lt"/>
              <a:buAutoNum type="arabicPeriod"/>
            </a:pPr>
            <a:r>
              <a:rPr lang="en-US" sz="3600" dirty="0" err="1" smtClean="0"/>
              <a:t>Kolonisasi</a:t>
            </a:r>
            <a:r>
              <a:rPr lang="en-US" sz="3600" dirty="0" smtClean="0"/>
              <a:t> </a:t>
            </a:r>
            <a:r>
              <a:rPr lang="en-US" sz="3600" dirty="0" smtClean="0"/>
              <a:t>VOC</a:t>
            </a:r>
          </a:p>
          <a:p>
            <a:pPr marL="792163" lvl="1" indent="-742950">
              <a:buFont typeface="+mj-lt"/>
              <a:buAutoNum type="arabicPeriod"/>
            </a:pPr>
            <a:r>
              <a:rPr lang="en-US" sz="3600" dirty="0" err="1" smtClean="0"/>
              <a:t>Kolonisasi</a:t>
            </a:r>
            <a:r>
              <a:rPr lang="en-US" sz="3600" dirty="0" smtClean="0"/>
              <a:t> </a:t>
            </a:r>
            <a:r>
              <a:rPr lang="en-US" sz="3600" dirty="0" err="1" smtClean="0"/>
              <a:t>pemerintah</a:t>
            </a:r>
            <a:r>
              <a:rPr lang="en-US" sz="3600" dirty="0" smtClean="0"/>
              <a:t> </a:t>
            </a:r>
            <a:r>
              <a:rPr lang="en-US" sz="3600" dirty="0" err="1" smtClean="0"/>
              <a:t>Belanda</a:t>
            </a:r>
            <a:endParaRPr lang="en-US" sz="3600" dirty="0" smtClean="0"/>
          </a:p>
          <a:p>
            <a:pPr marL="792163" lvl="1" indent="-742950">
              <a:buFont typeface="+mj-lt"/>
              <a:buAutoNum type="arabicPeriod"/>
            </a:pPr>
            <a:r>
              <a:rPr lang="en-US" sz="3600" dirty="0" err="1" smtClean="0"/>
              <a:t>Gerakan</a:t>
            </a:r>
            <a:r>
              <a:rPr lang="en-US" sz="3600" dirty="0" smtClean="0"/>
              <a:t> </a:t>
            </a:r>
            <a:r>
              <a:rPr lang="en-US" sz="3600" dirty="0" err="1" smtClean="0"/>
              <a:t>nasionalisme</a:t>
            </a:r>
            <a:endParaRPr lang="en-US" sz="3600" dirty="0" smtClean="0"/>
          </a:p>
          <a:p>
            <a:pPr marL="792163" lvl="1" indent="-742950">
              <a:buFont typeface="+mj-lt"/>
              <a:buAutoNum type="arabicPeriod"/>
            </a:pPr>
            <a:r>
              <a:rPr lang="en-US" sz="3600" dirty="0" err="1" smtClean="0"/>
              <a:t>Perang</a:t>
            </a:r>
            <a:r>
              <a:rPr lang="en-US" sz="3600" dirty="0" smtClean="0"/>
              <a:t> </a:t>
            </a:r>
            <a:r>
              <a:rPr lang="en-US" sz="3600" dirty="0" err="1" smtClean="0"/>
              <a:t>Dunia</a:t>
            </a:r>
            <a:r>
              <a:rPr lang="en-US" sz="3600" dirty="0" smtClean="0"/>
              <a:t> II</a:t>
            </a:r>
          </a:p>
          <a:p>
            <a:pPr marL="792163" lvl="1" indent="-742950">
              <a:buFont typeface="+mj-lt"/>
              <a:buAutoNum type="arabicPeriod"/>
            </a:pPr>
            <a:r>
              <a:rPr lang="en-US" sz="3600" dirty="0" err="1" smtClean="0"/>
              <a:t>Pendudukan</a:t>
            </a:r>
            <a:r>
              <a:rPr lang="en-US" sz="3600" dirty="0" smtClean="0"/>
              <a:t> </a:t>
            </a:r>
            <a:r>
              <a:rPr lang="en-US" sz="3600" dirty="0" err="1" smtClean="0"/>
              <a:t>Jepang</a:t>
            </a:r>
            <a:endParaRPr lang="en-US" sz="3600" dirty="0" smtClean="0"/>
          </a:p>
          <a:p>
            <a:pPr>
              <a:buNone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155</TotalTime>
  <Words>485</Words>
  <Application>Microsoft Office PowerPoint</Application>
  <PresentationFormat>On-screen Show (4:3)</PresentationFormat>
  <Paragraphs>77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Aspect</vt:lpstr>
      <vt:lpstr>Kuliah Pendidikan Kewarganegaraan</vt:lpstr>
      <vt:lpstr>PRA SEJARAH</vt:lpstr>
      <vt:lpstr>ERA PRA KOLONIAL</vt:lpstr>
      <vt:lpstr>Slide 4</vt:lpstr>
      <vt:lpstr>Slide 5</vt:lpstr>
      <vt:lpstr>Slide 6</vt:lpstr>
      <vt:lpstr>ERA KOLONIAL</vt:lpstr>
      <vt:lpstr>Slide 8</vt:lpstr>
      <vt:lpstr>GARIS WAKTU KOLONIALISASI</vt:lpstr>
      <vt:lpstr>ERA KEMERDEKAAN</vt:lpstr>
      <vt:lpstr>ERA ORDE BARU</vt:lpstr>
      <vt:lpstr>ERA REFORMASI  </vt:lpstr>
      <vt:lpstr>SEKIAN  &amp;  TERIMA KASIH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SEJARAH  INDONESIA</dc:title>
  <dc:creator>Valued Acer Customer</dc:creator>
  <cp:lastModifiedBy>Valued Acer Customer</cp:lastModifiedBy>
  <cp:revision>23</cp:revision>
  <dcterms:created xsi:type="dcterms:W3CDTF">2011-03-07T14:49:27Z</dcterms:created>
  <dcterms:modified xsi:type="dcterms:W3CDTF">2011-03-07T17:38:05Z</dcterms:modified>
</cp:coreProperties>
</file>