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2F87A2-C6E2-4E8B-900C-A8B416C6DC45}" type="datetimeFigureOut">
              <a:rPr lang="en-US" smtClean="0"/>
              <a:t>3/6/2011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DD9D07-EBE4-41A9-9CFB-99C9B35A4E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01887"/>
            <a:ext cx="8610600" cy="1255713"/>
          </a:xfrm>
        </p:spPr>
        <p:txBody>
          <a:bodyPr>
            <a:normAutofit/>
          </a:bodyPr>
          <a:lstStyle/>
          <a:p>
            <a:r>
              <a:rPr lang="en-US" sz="3600" b="1" u="sng" dirty="0" err="1" smtClean="0">
                <a:latin typeface="Algerian" pitchFamily="82" charset="0"/>
              </a:rPr>
              <a:t>Struktur</a:t>
            </a:r>
            <a:r>
              <a:rPr lang="en-US" sz="3600" b="1" u="sng" dirty="0" smtClean="0">
                <a:latin typeface="Algerian" pitchFamily="82" charset="0"/>
              </a:rPr>
              <a:t>  </a:t>
            </a:r>
            <a:r>
              <a:rPr lang="en-US" sz="3600" b="1" u="sng" dirty="0" err="1" smtClean="0">
                <a:latin typeface="Algerian" pitchFamily="82" charset="0"/>
              </a:rPr>
              <a:t>kontrol</a:t>
            </a:r>
            <a:r>
              <a:rPr lang="en-US" sz="3600" b="1" u="sng" dirty="0" smtClean="0">
                <a:latin typeface="Algerian" pitchFamily="82" charset="0"/>
              </a:rPr>
              <a:t> </a:t>
            </a:r>
            <a:r>
              <a:rPr lang="en-US" sz="3600" b="1" u="sng" dirty="0" err="1" smtClean="0">
                <a:latin typeface="Algerian" pitchFamily="82" charset="0"/>
              </a:rPr>
              <a:t>pengulangan</a:t>
            </a:r>
            <a:endParaRPr lang="en-US" sz="3600" b="1" u="sng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: Sri </a:t>
            </a:r>
            <a:r>
              <a:rPr lang="en-US" dirty="0" err="1" smtClean="0"/>
              <a:t>Supatmi,S.Kom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7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Struktur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kontrol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pengulangan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26736"/>
          </a:xfrm>
        </p:spPr>
        <p:txBody>
          <a:bodyPr/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pengulangan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program.</a:t>
            </a:r>
          </a:p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pengulangan</a:t>
            </a:r>
            <a:r>
              <a:rPr lang="en-US" dirty="0" smtClean="0"/>
              <a:t>:</a:t>
            </a:r>
          </a:p>
          <a:p>
            <a:pPr marL="624078" indent="-514350">
              <a:buAutoNum type="arabicPeriod"/>
            </a:pPr>
            <a:r>
              <a:rPr lang="en-US" dirty="0" smtClean="0"/>
              <a:t>FOR..NEXT</a:t>
            </a:r>
          </a:p>
          <a:p>
            <a:pPr marL="624078" indent="-514350">
              <a:buAutoNum type="arabicPeriod"/>
            </a:pPr>
            <a:r>
              <a:rPr lang="en-US" dirty="0" smtClean="0"/>
              <a:t>DO..LOOP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4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b="1" u="sng" dirty="0" err="1" smtClean="0"/>
              <a:t>Struktur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kontrol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pengulangan</a:t>
            </a:r>
            <a:r>
              <a:rPr lang="en-US" sz="3200" b="1" u="sng" dirty="0" smtClean="0"/>
              <a:t> FOR..NEXT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26736"/>
          </a:xfrm>
        </p:spPr>
        <p:txBody>
          <a:bodyPr/>
          <a:lstStyle/>
          <a:p>
            <a:pPr algn="just"/>
            <a:r>
              <a:rPr lang="en-US" sz="2000" dirty="0" err="1"/>
              <a:t>Pengulangan</a:t>
            </a:r>
            <a:r>
              <a:rPr lang="en-US" sz="2000" dirty="0"/>
              <a:t> </a:t>
            </a:r>
            <a:r>
              <a:rPr lang="en-US" sz="2000" b="1" dirty="0" err="1"/>
              <a:t>For_Next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mengulangi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perintah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ditentukan</a:t>
            </a:r>
            <a:r>
              <a:rPr lang="en-US" sz="2000" dirty="0"/>
              <a:t>.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For_Next</a:t>
            </a:r>
            <a:r>
              <a:rPr lang="en-US" sz="2000" dirty="0"/>
              <a:t>,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berapa</a:t>
            </a:r>
            <a:r>
              <a:rPr lang="en-US" sz="2000" dirty="0"/>
              <a:t> kali </a:t>
            </a:r>
            <a:r>
              <a:rPr lang="en-US" sz="2000" dirty="0" err="1"/>
              <a:t>pengulangan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penulisannya</a:t>
            </a:r>
            <a:r>
              <a:rPr lang="en-US" sz="2000" dirty="0"/>
              <a:t>: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914400" y="3200400"/>
            <a:ext cx="3276600" cy="193899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Cacah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Awal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Akhir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[Step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Tahap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Statement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Exit For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[Statement]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Next [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Cacah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68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200" b="1" u="sng" dirty="0" err="1" smtClean="0"/>
              <a:t>Struktur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kontrol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pengulangan</a:t>
            </a:r>
            <a:r>
              <a:rPr lang="en-US" sz="3200" b="1" u="sng" dirty="0" smtClean="0"/>
              <a:t> NESTED FOR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26736"/>
          </a:xfrm>
        </p:spPr>
        <p:txBody>
          <a:bodyPr/>
          <a:lstStyle/>
          <a:p>
            <a:r>
              <a:rPr lang="en-US" sz="2000" dirty="0" err="1"/>
              <a:t>Pengulangan</a:t>
            </a:r>
            <a:r>
              <a:rPr lang="en-US" sz="2000" dirty="0"/>
              <a:t> </a:t>
            </a:r>
            <a:r>
              <a:rPr lang="en-US" sz="2000" dirty="0" err="1"/>
              <a:t>bertingkat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dituliskan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penulisan</a:t>
            </a:r>
            <a:r>
              <a:rPr lang="en-US" sz="2000" dirty="0"/>
              <a:t> </a:t>
            </a:r>
            <a:r>
              <a:rPr lang="en-US" sz="2000" dirty="0" err="1"/>
              <a:t>sbb</a:t>
            </a:r>
            <a:r>
              <a:rPr lang="en-US" sz="2000" dirty="0"/>
              <a:t>: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2286000"/>
            <a:ext cx="3914775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53000" y="1981200"/>
            <a:ext cx="3429000" cy="160043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Contoh</a:t>
            </a:r>
            <a:r>
              <a:rPr lang="en-US" sz="1400" dirty="0"/>
              <a:t> 1:</a:t>
            </a:r>
          </a:p>
          <a:p>
            <a:r>
              <a:rPr lang="en-US" sz="1400" dirty="0" err="1"/>
              <a:t>Menampilkan</a:t>
            </a:r>
            <a:r>
              <a:rPr lang="en-US" sz="1400" dirty="0"/>
              <a:t> n </a:t>
            </a:r>
            <a:r>
              <a:rPr lang="en-US" sz="1400" dirty="0" err="1"/>
              <a:t>barus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barisan</a:t>
            </a:r>
            <a:r>
              <a:rPr lang="en-US" sz="1400" dirty="0"/>
              <a:t> </a:t>
            </a:r>
            <a:r>
              <a:rPr lang="en-US" sz="1400" dirty="0" err="1"/>
              <a:t>bilangan</a:t>
            </a:r>
            <a:r>
              <a:rPr lang="en-US" sz="1400" dirty="0"/>
              <a:t> 1 2 3 4 5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berikut</a:t>
            </a:r>
            <a:r>
              <a:rPr lang="en-US" sz="1400" dirty="0"/>
              <a:t>:</a:t>
            </a:r>
          </a:p>
          <a:p>
            <a:r>
              <a:rPr lang="en-US" sz="1400" dirty="0"/>
              <a:t>	</a:t>
            </a:r>
            <a:r>
              <a:rPr lang="en-US" sz="1400" b="1" dirty="0"/>
              <a:t>1 2 3 4 5</a:t>
            </a:r>
            <a:endParaRPr lang="en-US" sz="1400" dirty="0"/>
          </a:p>
          <a:p>
            <a:r>
              <a:rPr lang="en-US" sz="1400" b="1" dirty="0"/>
              <a:t>	1 2 3 4 5</a:t>
            </a:r>
            <a:endParaRPr lang="en-US" sz="1400" dirty="0"/>
          </a:p>
          <a:p>
            <a:r>
              <a:rPr lang="en-US" sz="1400" b="1" dirty="0"/>
              <a:t>	1 2 3 4 5</a:t>
            </a:r>
            <a:endParaRPr lang="en-US" sz="1400" dirty="0"/>
          </a:p>
          <a:p>
            <a:r>
              <a:rPr lang="en-US" sz="1400" b="1" dirty="0"/>
              <a:t>	</a:t>
            </a:r>
            <a:r>
              <a:rPr lang="en-US" sz="1400" b="1" dirty="0" smtClean="0"/>
              <a:t>………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3733800"/>
            <a:ext cx="3429000" cy="258532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Dim N As Integer</a:t>
            </a:r>
          </a:p>
          <a:p>
            <a:r>
              <a:rPr lang="en-US" dirty="0"/>
              <a:t>N = 4</a:t>
            </a:r>
          </a:p>
          <a:p>
            <a:r>
              <a:rPr lang="en-US" dirty="0"/>
              <a:t>For </a:t>
            </a:r>
            <a:r>
              <a:rPr lang="en-US" dirty="0" err="1"/>
              <a:t>baris</a:t>
            </a:r>
            <a:r>
              <a:rPr lang="en-US" dirty="0"/>
              <a:t> = 1 To N</a:t>
            </a:r>
          </a:p>
          <a:p>
            <a:r>
              <a:rPr lang="en-US" dirty="0"/>
              <a:t>    </a:t>
            </a:r>
            <a:r>
              <a:rPr lang="en-US" dirty="0" err="1"/>
              <a:t>kal</a:t>
            </a:r>
            <a:r>
              <a:rPr lang="en-US" dirty="0"/>
              <a:t> = ""</a:t>
            </a:r>
          </a:p>
          <a:p>
            <a:r>
              <a:rPr lang="en-US" dirty="0"/>
              <a:t>        For i = 1 To 5</a:t>
            </a:r>
          </a:p>
          <a:p>
            <a:r>
              <a:rPr lang="en-US" dirty="0"/>
              <a:t>            </a:t>
            </a:r>
            <a:r>
              <a:rPr lang="en-US" dirty="0" err="1"/>
              <a:t>kal</a:t>
            </a:r>
            <a:r>
              <a:rPr lang="en-US" dirty="0"/>
              <a:t> = </a:t>
            </a:r>
            <a:r>
              <a:rPr lang="en-US" dirty="0" err="1"/>
              <a:t>kal</a:t>
            </a:r>
            <a:r>
              <a:rPr lang="en-US" dirty="0"/>
              <a:t> &amp; </a:t>
            </a:r>
            <a:r>
              <a:rPr lang="en-US" dirty="0" err="1"/>
              <a:t>Str</a:t>
            </a:r>
            <a:r>
              <a:rPr lang="en-US" dirty="0"/>
              <a:t>(i)</a:t>
            </a:r>
          </a:p>
          <a:p>
            <a:r>
              <a:rPr lang="en-US" dirty="0"/>
              <a:t>        Next i</a:t>
            </a:r>
          </a:p>
          <a:p>
            <a:r>
              <a:rPr lang="en-US" dirty="0"/>
              <a:t>        List1.AddItem </a:t>
            </a:r>
            <a:r>
              <a:rPr lang="en-US" dirty="0" err="1"/>
              <a:t>kal</a:t>
            </a:r>
            <a:endParaRPr lang="en-US" dirty="0"/>
          </a:p>
          <a:p>
            <a:r>
              <a:rPr lang="en-US" dirty="0"/>
              <a:t>Next </a:t>
            </a:r>
            <a:r>
              <a:rPr lang="en-US" dirty="0" err="1" smtClean="0"/>
              <a:t>baris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Buatlah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</a:t>
            </a:r>
            <a:r>
              <a:rPr lang="en-US" sz="2000" dirty="0" err="1" smtClean="0"/>
              <a:t>bilangan</a:t>
            </a:r>
            <a:r>
              <a:rPr lang="en-US" sz="2000" dirty="0" smtClean="0"/>
              <a:t> </a:t>
            </a:r>
            <a:r>
              <a:rPr lang="en-US" sz="2000" dirty="0" err="1" smtClean="0"/>
              <a:t>genap</a:t>
            </a:r>
            <a:r>
              <a:rPr lang="en-US" sz="2000" dirty="0" smtClean="0"/>
              <a:t> 0 – 100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urutan</a:t>
            </a:r>
            <a:r>
              <a:rPr lang="en-US" sz="2000" dirty="0" smtClean="0"/>
              <a:t> 0 – 100 </a:t>
            </a:r>
            <a:r>
              <a:rPr lang="en-US" sz="2000" dirty="0" err="1" smtClean="0"/>
              <a:t>dan</a:t>
            </a:r>
            <a:r>
              <a:rPr lang="en-US" sz="2000" dirty="0" smtClean="0"/>
              <a:t> 100 – 0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for..next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Langkah-langkah</a:t>
            </a:r>
            <a:r>
              <a:rPr lang="en-US" sz="2000" dirty="0" smtClean="0"/>
              <a:t> :</a:t>
            </a:r>
          </a:p>
          <a:p>
            <a:pPr marL="566928" indent="-457200" algn="just">
              <a:buAutoNum type="arabicPeriod"/>
            </a:pPr>
            <a:r>
              <a:rPr lang="en-US" sz="2000" dirty="0" err="1" smtClean="0"/>
              <a:t>Siapkan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</a:t>
            </a:r>
            <a:r>
              <a:rPr lang="en-US" sz="2000" dirty="0" smtClean="0"/>
              <a:t> box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endParaRPr lang="en-US" sz="2000" dirty="0" smtClean="0"/>
          </a:p>
          <a:p>
            <a:pPr marL="109728" indent="0" algn="just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710793"/>
              </p:ext>
            </p:extLst>
          </p:nvPr>
        </p:nvGraphicFramePr>
        <p:xfrm>
          <a:off x="838200" y="2895600"/>
          <a:ext cx="4800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Caption/text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listbox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Command button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command1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0-100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command2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</a:t>
                      </a:r>
                      <a:r>
                        <a:rPr lang="en-US" dirty="0" smtClean="0"/>
                        <a:t>100-0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command3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95600"/>
            <a:ext cx="294322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3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tampilan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tampilan</a:t>
            </a:r>
            <a:r>
              <a:rPr lang="en-US" sz="2000" dirty="0" smtClean="0"/>
              <a:t> 1, </a:t>
            </a:r>
            <a:r>
              <a:rPr lang="en-US" sz="2000" dirty="0" err="1" smtClean="0"/>
              <a:t>maka</a:t>
            </a:r>
            <a:r>
              <a:rPr lang="en-US" sz="2000" dirty="0"/>
              <a:t> </a:t>
            </a:r>
            <a:r>
              <a:rPr lang="en-US" sz="2000" dirty="0" err="1" smtClean="0"/>
              <a:t>klik</a:t>
            </a:r>
            <a:r>
              <a:rPr lang="en-US" sz="2000" dirty="0" smtClean="0"/>
              <a:t> 2 kali </a:t>
            </a:r>
            <a:r>
              <a:rPr lang="en-US" sz="2000" dirty="0" err="1" smtClean="0"/>
              <a:t>pada</a:t>
            </a:r>
            <a:r>
              <a:rPr lang="en-US" sz="2000" dirty="0" smtClean="0"/>
              <a:t> command1, command2 </a:t>
            </a:r>
            <a:r>
              <a:rPr lang="en-US" sz="2000" dirty="0" err="1" smtClean="0"/>
              <a:t>dan</a:t>
            </a:r>
            <a:r>
              <a:rPr lang="en-US" sz="2000" dirty="0" smtClean="0"/>
              <a:t> command3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tuliskan</a:t>
            </a:r>
            <a:r>
              <a:rPr lang="en-US" sz="2000" dirty="0" smtClean="0"/>
              <a:t> </a:t>
            </a:r>
            <a:r>
              <a:rPr lang="en-US" sz="2000" dirty="0" err="1" smtClean="0"/>
              <a:t>sintaknya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tampilan</a:t>
            </a:r>
            <a:r>
              <a:rPr lang="en-US" sz="2000" dirty="0" smtClean="0"/>
              <a:t> 2 .</a:t>
            </a:r>
          </a:p>
          <a:p>
            <a:pPr marL="109728" indent="0" algn="just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06025" y="2514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199" y="3383534"/>
            <a:ext cx="41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12" y="3415489"/>
            <a:ext cx="294322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2483267"/>
            <a:ext cx="2667000" cy="371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>
            <a:stCxn id="7" idx="3"/>
          </p:cNvCxnSpPr>
          <p:nvPr/>
        </p:nvCxnSpPr>
        <p:spPr>
          <a:xfrm>
            <a:off x="5063612" y="3568200"/>
            <a:ext cx="918088" cy="0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</p:cNvCxnSpPr>
          <p:nvPr/>
        </p:nvCxnSpPr>
        <p:spPr>
          <a:xfrm>
            <a:off x="1810825" y="2883932"/>
            <a:ext cx="0" cy="499602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3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92500" lnSpcReduction="10000"/>
          </a:bodyPr>
          <a:lstStyle/>
          <a:p>
            <a:pPr marL="515938" lvl="0" indent="-406400" algn="just">
              <a:buNone/>
            </a:pPr>
            <a:r>
              <a:rPr lang="en-US" sz="2600" dirty="0" smtClean="0"/>
              <a:t>1. </a:t>
            </a:r>
            <a:r>
              <a:rPr lang="en-US" sz="2600" dirty="0" err="1" smtClean="0"/>
              <a:t>Buatlah</a:t>
            </a:r>
            <a:r>
              <a:rPr lang="en-US" sz="2600" dirty="0" smtClean="0"/>
              <a:t> </a:t>
            </a:r>
            <a:r>
              <a:rPr lang="en-US" sz="2600" dirty="0"/>
              <a:t>program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menampilkan</a:t>
            </a:r>
            <a:r>
              <a:rPr lang="en-US" sz="2600" dirty="0"/>
              <a:t> </a:t>
            </a:r>
            <a:r>
              <a:rPr lang="en-US" sz="2600" dirty="0" err="1"/>
              <a:t>barisan</a:t>
            </a:r>
            <a:r>
              <a:rPr lang="en-US" sz="2600" dirty="0"/>
              <a:t> N </a:t>
            </a:r>
            <a:r>
              <a:rPr lang="en-US" sz="2600" dirty="0" err="1"/>
              <a:t>buah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yang </a:t>
            </a:r>
            <a:r>
              <a:rPr lang="en-US" sz="2600" dirty="0" err="1"/>
              <a:t>dimulai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1,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 </a:t>
            </a:r>
            <a:r>
              <a:rPr lang="en-US" sz="2600" dirty="0" err="1"/>
              <a:t>berselisih</a:t>
            </a:r>
            <a:r>
              <a:rPr lang="en-US" sz="2600" dirty="0"/>
              <a:t> 1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pertama</a:t>
            </a:r>
            <a:r>
              <a:rPr lang="en-US" sz="2600" dirty="0"/>
              <a:t>,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 </a:t>
            </a:r>
            <a:r>
              <a:rPr lang="en-US" sz="2600" dirty="0" err="1"/>
              <a:t>berselisih</a:t>
            </a:r>
            <a:r>
              <a:rPr lang="en-US" sz="2600" dirty="0"/>
              <a:t> 2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, ….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n </a:t>
            </a:r>
            <a:r>
              <a:rPr lang="en-US" sz="2600" dirty="0" err="1"/>
              <a:t>beselisih</a:t>
            </a:r>
            <a:r>
              <a:rPr lang="en-US" sz="2600" dirty="0"/>
              <a:t> (n-1) </a:t>
            </a:r>
          </a:p>
          <a:p>
            <a:pPr marL="109728" indent="0" algn="just">
              <a:buNone/>
            </a:pPr>
            <a:r>
              <a:rPr lang="en-US" sz="2600" dirty="0"/>
              <a:t> </a:t>
            </a:r>
          </a:p>
          <a:p>
            <a:pPr marL="109728" indent="0" algn="just">
              <a:buNone/>
            </a:pPr>
            <a:r>
              <a:rPr lang="en-US" sz="2600" dirty="0" smtClean="0"/>
              <a:t>	1</a:t>
            </a:r>
            <a:r>
              <a:rPr lang="en-US" sz="2600" dirty="0"/>
              <a:t>	2	4	7	11	16	22	…</a:t>
            </a:r>
          </a:p>
          <a:p>
            <a:pPr marL="457200" indent="-347663" algn="just">
              <a:buNone/>
            </a:pPr>
            <a:r>
              <a:rPr lang="en-US" sz="2600" dirty="0" smtClean="0"/>
              <a:t>2. </a:t>
            </a:r>
            <a:r>
              <a:rPr lang="en-US" sz="2600" dirty="0" err="1" smtClean="0"/>
              <a:t>Buatllah</a:t>
            </a:r>
            <a:r>
              <a:rPr lang="en-US" sz="2600" dirty="0" smtClean="0"/>
              <a:t> </a:t>
            </a:r>
            <a:r>
              <a:rPr lang="en-US" sz="2600" dirty="0"/>
              <a:t>program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menampilkan</a:t>
            </a:r>
            <a:r>
              <a:rPr lang="en-US" sz="2600" dirty="0"/>
              <a:t> </a:t>
            </a:r>
            <a:r>
              <a:rPr lang="en-US" sz="2600" dirty="0" err="1"/>
              <a:t>barisan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N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109728" indent="0" algn="just">
              <a:buNone/>
            </a:pPr>
            <a:r>
              <a:rPr lang="en-US" sz="2600" dirty="0" smtClean="0"/>
              <a:t>	1   </a:t>
            </a:r>
            <a:r>
              <a:rPr lang="en-US" sz="2600" dirty="0"/>
              <a:t>-2   3   -4    </a:t>
            </a:r>
            <a:r>
              <a:rPr lang="en-US" sz="2600" dirty="0" smtClean="0"/>
              <a:t>5  …</a:t>
            </a:r>
            <a:endParaRPr lang="en-US" sz="2600" dirty="0"/>
          </a:p>
          <a:p>
            <a:pPr marL="398463" indent="-288925" algn="just">
              <a:buNone/>
            </a:pPr>
            <a:r>
              <a:rPr lang="en-US" sz="2600" dirty="0" smtClean="0"/>
              <a:t>3. </a:t>
            </a:r>
            <a:r>
              <a:rPr lang="en-US" sz="2600" dirty="0" err="1" smtClean="0"/>
              <a:t>Membuat</a:t>
            </a:r>
            <a:r>
              <a:rPr lang="en-US" sz="2600" dirty="0" smtClean="0"/>
              <a:t> </a:t>
            </a:r>
            <a:r>
              <a:rPr lang="en-US" sz="2600" dirty="0"/>
              <a:t>program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menghitung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n! </a:t>
            </a:r>
            <a:r>
              <a:rPr lang="en-US" sz="2600" dirty="0" err="1"/>
              <a:t>apabila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n </a:t>
            </a:r>
            <a:r>
              <a:rPr lang="en-US" sz="2600" dirty="0" err="1"/>
              <a:t>telah</a:t>
            </a:r>
            <a:r>
              <a:rPr lang="en-US" sz="2600" dirty="0"/>
              <a:t> </a:t>
            </a:r>
            <a:r>
              <a:rPr lang="en-US" sz="2600" dirty="0" err="1"/>
              <a:t>diinputkan</a:t>
            </a:r>
            <a:r>
              <a:rPr lang="en-US" sz="2600" dirty="0"/>
              <a:t>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factorial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 smtClean="0"/>
              <a:t>4. </a:t>
            </a:r>
            <a:r>
              <a:rPr lang="en-US" sz="1800" dirty="0" err="1"/>
              <a:t>T</a:t>
            </a:r>
            <a:r>
              <a:rPr lang="en-US" sz="1800" dirty="0" err="1" smtClean="0"/>
              <a:t>ampilkan</a:t>
            </a:r>
            <a:r>
              <a:rPr lang="en-US" sz="1800" dirty="0" smtClean="0"/>
              <a:t> </a:t>
            </a:r>
            <a:r>
              <a:rPr lang="en-US" sz="1800" dirty="0"/>
              <a:t>5 </a:t>
            </a:r>
            <a:r>
              <a:rPr lang="en-US" sz="1800" dirty="0" err="1"/>
              <a:t>baris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kombinasi</a:t>
            </a:r>
            <a:r>
              <a:rPr lang="en-US" sz="1800" dirty="0"/>
              <a:t> </a:t>
            </a:r>
            <a:r>
              <a:rPr lang="en-US" sz="1800" dirty="0" err="1"/>
              <a:t>bilangan</a:t>
            </a:r>
            <a:r>
              <a:rPr lang="en-US" sz="1800" dirty="0"/>
              <a:t> 1 2 3 4 5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:</a:t>
            </a:r>
          </a:p>
          <a:p>
            <a:pPr marL="109728" indent="0">
              <a:buNone/>
            </a:pPr>
            <a:r>
              <a:rPr lang="en-US" sz="1800" dirty="0"/>
              <a:t>	</a:t>
            </a:r>
            <a:r>
              <a:rPr lang="en-US" sz="1800" b="1" dirty="0"/>
              <a:t>1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1 2 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1 2 3 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1 2 3 4  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1 2 3 4 </a:t>
            </a:r>
            <a:r>
              <a:rPr lang="en-US" sz="1800" b="1" dirty="0" smtClean="0"/>
              <a:t>5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n-US" sz="1800" dirty="0" smtClean="0"/>
              <a:t>5. </a:t>
            </a:r>
            <a:r>
              <a:rPr lang="en-US" sz="1800" dirty="0" err="1"/>
              <a:t>T</a:t>
            </a:r>
            <a:r>
              <a:rPr lang="en-US" sz="1800" dirty="0" err="1" smtClean="0"/>
              <a:t>ampilkan</a:t>
            </a:r>
            <a:r>
              <a:rPr lang="en-US" sz="1800" dirty="0" smtClean="0"/>
              <a:t> </a:t>
            </a:r>
            <a:r>
              <a:rPr lang="en-US" sz="1800" dirty="0"/>
              <a:t>n </a:t>
            </a:r>
            <a:r>
              <a:rPr lang="en-US" sz="1800" dirty="0" err="1"/>
              <a:t>barus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barisan</a:t>
            </a:r>
            <a:r>
              <a:rPr lang="en-US" sz="1800" dirty="0"/>
              <a:t> </a:t>
            </a:r>
            <a:r>
              <a:rPr lang="en-US" sz="1800" dirty="0" err="1"/>
              <a:t>bilangan</a:t>
            </a:r>
            <a:r>
              <a:rPr lang="en-US" sz="1800" dirty="0"/>
              <a:t> 1 2 3 4 5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:</a:t>
            </a:r>
          </a:p>
          <a:p>
            <a:pPr marL="109728" indent="0">
              <a:buNone/>
            </a:pPr>
            <a:r>
              <a:rPr lang="en-US" sz="1800" dirty="0"/>
              <a:t>	</a:t>
            </a:r>
            <a:r>
              <a:rPr lang="en-US" sz="1800" b="1" dirty="0"/>
              <a:t>1 2 3 4 5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5 4 3 2 1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1 2 3 4 5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5 4 3 2 1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	………</a:t>
            </a:r>
            <a:endParaRPr lang="en-US" sz="1800" dirty="0"/>
          </a:p>
          <a:p>
            <a:pPr marL="515938" lvl="0" indent="-40640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369</TotalTime>
  <Words>284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Struktur  kontrol pengulangan</vt:lpstr>
      <vt:lpstr>Struktur kontrol pengulangan</vt:lpstr>
      <vt:lpstr>Struktur kontrol pengulangan FOR..NEXT</vt:lpstr>
      <vt:lpstr>Struktur kontrol pengulangan NESTED FOR</vt:lpstr>
      <vt:lpstr>latihan</vt:lpstr>
      <vt:lpstr>latihan</vt:lpstr>
      <vt:lpstr>Tugas </vt:lpstr>
      <vt:lpstr>Tugas </vt:lpstr>
    </vt:vector>
  </TitlesOfParts>
  <Company>tekkom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pancie</dc:creator>
  <cp:lastModifiedBy>pancie</cp:lastModifiedBy>
  <cp:revision>20</cp:revision>
  <dcterms:created xsi:type="dcterms:W3CDTF">2011-03-06T06:02:40Z</dcterms:created>
  <dcterms:modified xsi:type="dcterms:W3CDTF">2011-03-06T12:11:50Z</dcterms:modified>
</cp:coreProperties>
</file>