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62D9BA8-D0C8-4F0C-9604-29123607135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D91571E-D4E1-4A56-B720-64DF619CD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924800" cy="9144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KARAKTERISTIK EFEKTIVITAS KOMUNIKASI ANTAR PRIBADI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153400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/>
              <a:t>	YOSEPH </a:t>
            </a:r>
            <a:r>
              <a:rPr lang="en-US" sz="1800" dirty="0" smtClean="0"/>
              <a:t>DEVITO MENGEMUKAKAN 2 PERSPEKTIF UNTUK MELIHAT EFEKTIVITAS KOMUNIKASI ANTAR PRIBADI SEBAGAI BERIKUT :</a:t>
            </a:r>
          </a:p>
          <a:p>
            <a:pPr>
              <a:buNone/>
            </a:pPr>
            <a:r>
              <a:rPr lang="en-US" sz="1800" dirty="0" smtClean="0"/>
              <a:t>1. PERSPEKTIF HUMANISTIK, YANG MENCAKUP :</a:t>
            </a:r>
          </a:p>
          <a:p>
            <a:pPr>
              <a:buNone/>
            </a:pPr>
            <a:r>
              <a:rPr lang="en-US" sz="1800" dirty="0" smtClean="0"/>
              <a:t>	A</a:t>
            </a:r>
            <a:r>
              <a:rPr lang="en-US" sz="1800" dirty="0" smtClean="0"/>
              <a:t>. KETERBUKAAN</a:t>
            </a:r>
          </a:p>
          <a:p>
            <a:pPr>
              <a:buNone/>
            </a:pPr>
            <a:r>
              <a:rPr lang="en-US" sz="1800" dirty="0" smtClean="0"/>
              <a:t>	B</a:t>
            </a:r>
            <a:r>
              <a:rPr lang="en-US" sz="1800" dirty="0" smtClean="0"/>
              <a:t>. PERILAKU SUPORTIF</a:t>
            </a:r>
          </a:p>
          <a:p>
            <a:pPr lvl="1"/>
            <a:r>
              <a:rPr lang="en-US" sz="1400" dirty="0" smtClean="0"/>
              <a:t>- DESKRIPTIF</a:t>
            </a:r>
          </a:p>
          <a:p>
            <a:pPr lvl="1"/>
            <a:r>
              <a:rPr lang="en-US" sz="1400" dirty="0" smtClean="0"/>
              <a:t>- SPONTANITAS</a:t>
            </a:r>
          </a:p>
          <a:p>
            <a:pPr lvl="1"/>
            <a:r>
              <a:rPr lang="en-US" sz="1400" dirty="0" smtClean="0"/>
              <a:t>- PROFESIONALISME</a:t>
            </a:r>
          </a:p>
          <a:p>
            <a:pPr>
              <a:buNone/>
            </a:pPr>
            <a:r>
              <a:rPr lang="en-US" sz="1800" dirty="0" smtClean="0"/>
              <a:t>	C</a:t>
            </a:r>
            <a:r>
              <a:rPr lang="en-US" sz="1800" dirty="0" smtClean="0"/>
              <a:t>. PERILAKU POSITIF</a:t>
            </a:r>
          </a:p>
          <a:p>
            <a:pPr>
              <a:buNone/>
            </a:pPr>
            <a:r>
              <a:rPr lang="en-US" sz="1800" dirty="0" smtClean="0"/>
              <a:t>	D</a:t>
            </a:r>
            <a:r>
              <a:rPr lang="en-US" sz="1800" dirty="0" smtClean="0"/>
              <a:t>. EMPATI</a:t>
            </a:r>
          </a:p>
          <a:p>
            <a:pPr>
              <a:buNone/>
            </a:pPr>
            <a:r>
              <a:rPr lang="en-US" sz="1800" dirty="0" smtClean="0"/>
              <a:t>	E</a:t>
            </a:r>
            <a:r>
              <a:rPr lang="en-US" sz="1800" dirty="0" smtClean="0"/>
              <a:t>. KESAMAAN</a:t>
            </a:r>
          </a:p>
          <a:p>
            <a:pPr>
              <a:buNone/>
            </a:pPr>
            <a:endParaRPr lang="en-US" sz="700" dirty="0"/>
          </a:p>
          <a:p>
            <a:pPr>
              <a:buNone/>
            </a:pPr>
            <a:r>
              <a:rPr lang="en-US" sz="1800" dirty="0" smtClean="0"/>
              <a:t>2. PERSPEKTIF PRAGMATIS, YANG MENCAKUP :</a:t>
            </a:r>
          </a:p>
          <a:p>
            <a:pPr>
              <a:buNone/>
            </a:pPr>
            <a:r>
              <a:rPr lang="en-US" sz="1800" dirty="0" smtClean="0"/>
              <a:t>	A</a:t>
            </a:r>
            <a:r>
              <a:rPr lang="en-US" sz="1800" dirty="0" smtClean="0"/>
              <a:t>. BERSIKAP   YAKIN</a:t>
            </a:r>
          </a:p>
          <a:p>
            <a:pPr>
              <a:buNone/>
            </a:pPr>
            <a:r>
              <a:rPr lang="en-US" sz="1800" dirty="0" smtClean="0"/>
              <a:t>	B</a:t>
            </a:r>
            <a:r>
              <a:rPr lang="en-US" sz="1800" dirty="0" smtClean="0"/>
              <a:t>. KEBERSAMAAN </a:t>
            </a:r>
          </a:p>
          <a:p>
            <a:pPr>
              <a:buNone/>
            </a:pPr>
            <a:r>
              <a:rPr lang="en-US" sz="1800" dirty="0" smtClean="0"/>
              <a:t>	C</a:t>
            </a:r>
            <a:r>
              <a:rPr lang="en-US" sz="1800" dirty="0" smtClean="0"/>
              <a:t>. MANAJEMEN INTERAKSI</a:t>
            </a:r>
          </a:p>
          <a:p>
            <a:pPr>
              <a:buNone/>
            </a:pPr>
            <a:r>
              <a:rPr lang="en-US" sz="1800" dirty="0" smtClean="0"/>
              <a:t>	D</a:t>
            </a:r>
            <a:r>
              <a:rPr lang="en-US" sz="1800" dirty="0" smtClean="0"/>
              <a:t>. PERILAKU EKSPRESIF</a:t>
            </a:r>
          </a:p>
          <a:p>
            <a:pPr>
              <a:buNone/>
            </a:pPr>
            <a:r>
              <a:rPr lang="en-US" sz="1800" dirty="0" smtClean="0"/>
              <a:t>	E</a:t>
            </a:r>
            <a:r>
              <a:rPr lang="en-US" sz="1800" dirty="0" smtClean="0"/>
              <a:t>. ORIENTASI PADA ORANG LAIN</a:t>
            </a:r>
            <a:endParaRPr lang="en-US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456</TotalTime>
  <Words>5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Metro</vt:lpstr>
      <vt:lpstr>KARAKTERISTIK EFEKTIVITAS KOMUNIKASI ANTAR PRIBADI</vt:lpstr>
    </vt:vector>
  </TitlesOfParts>
  <Company>Universitas Komputer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ANTAR PRIBADI</dc:title>
  <dc:creator>Universitas Komputer Indonesia</dc:creator>
  <cp:lastModifiedBy>Universitas Komputer Indonesia</cp:lastModifiedBy>
  <cp:revision>93</cp:revision>
  <dcterms:created xsi:type="dcterms:W3CDTF">2010-01-11T16:19:10Z</dcterms:created>
  <dcterms:modified xsi:type="dcterms:W3CDTF">2010-01-14T08:48:52Z</dcterms:modified>
</cp:coreProperties>
</file>