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7" r:id="rId3"/>
    <p:sldId id="265" r:id="rId4"/>
    <p:sldId id="266" r:id="rId5"/>
    <p:sldId id="267"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6" d="100"/>
          <a:sy n="46" d="100"/>
        </p:scale>
        <p:origin x="-1212"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1D8BD707-D9CF-40AE-B4C6-C98DA3205C09}" type="datetimeFigureOut">
              <a:rPr lang="en-US" smtClean="0"/>
              <a:pPr/>
              <a:t>5/9/2011</a:t>
            </a:fld>
            <a:endParaRPr lang="en-US"/>
          </a:p>
        </p:txBody>
      </p:sp>
      <p:sp>
        <p:nvSpPr>
          <p:cNvPr id="17" name="Footer Placeholder 16"/>
          <p:cNvSpPr>
            <a:spLocks noGrp="1"/>
          </p:cNvSpPr>
          <p:nvPr>
            <p:ph type="ftr" sz="quarter" idx="11"/>
          </p:nvPr>
        </p:nvSpPr>
        <p:spPr>
          <a:xfrm>
            <a:off x="2898648" y="6355080"/>
            <a:ext cx="3474720" cy="365760"/>
          </a:xfrm>
        </p:spPr>
        <p:txBody>
          <a:bodyPr/>
          <a:lstStyle/>
          <a:p>
            <a:endParaRPr lang="en-US"/>
          </a:p>
        </p:txBody>
      </p:sp>
      <p:sp>
        <p:nvSpPr>
          <p:cNvPr id="29" name="Slide Number Placeholder 28"/>
          <p:cNvSpPr>
            <a:spLocks noGrp="1"/>
          </p:cNvSpPr>
          <p:nvPr>
            <p:ph type="sldNum" sz="quarter" idx="12"/>
          </p:nvPr>
        </p:nvSpPr>
        <p:spPr>
          <a:xfrm>
            <a:off x="1216152" y="6355080"/>
            <a:ext cx="1219200" cy="365760"/>
          </a:xfrm>
        </p:spPr>
        <p:txBody>
          <a:bodyPr/>
          <a:lstStyle/>
          <a:p>
            <a:fld id="{B6F15528-21DE-4FAA-801E-634DDDAF4B2B}" type="slidenum">
              <a:rPr lang="en-US" smtClean="0"/>
              <a:pPr/>
              <a:t>‹#›</a:t>
            </a:fld>
            <a:endParaRPr lang="en-US"/>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5/9/2011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5/9/2011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5/9/2011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1D8BD707-D9CF-40AE-B4C6-C98DA3205C09}" type="datetimeFigureOut">
              <a:rPr lang="en-US" smtClean="0"/>
              <a:pPr/>
              <a:t>5/9/2011</a:t>
            </a:fld>
            <a:endParaRPr lang="en-US"/>
          </a:p>
        </p:txBody>
      </p:sp>
      <p:sp>
        <p:nvSpPr>
          <p:cNvPr id="5" name="Footer Placeholder 4"/>
          <p:cNvSpPr>
            <a:spLocks noGrp="1"/>
          </p:cNvSpPr>
          <p:nvPr>
            <p:ph type="ftr" sz="quarter" idx="11"/>
          </p:nvPr>
        </p:nvSpPr>
        <p:spPr>
          <a:xfrm>
            <a:off x="2898648" y="6355080"/>
            <a:ext cx="3474720" cy="365760"/>
          </a:xfrm>
        </p:spPr>
        <p:txBody>
          <a:bodyPr/>
          <a:lstStyle/>
          <a:p>
            <a:endParaRPr lang="en-US"/>
          </a:p>
        </p:txBody>
      </p:sp>
      <p:sp>
        <p:nvSpPr>
          <p:cNvPr id="6" name="Slide Number Placeholder 5"/>
          <p:cNvSpPr>
            <a:spLocks noGrp="1"/>
          </p:cNvSpPr>
          <p:nvPr>
            <p:ph type="sldNum" sz="quarter" idx="12"/>
          </p:nvPr>
        </p:nvSpPr>
        <p:spPr>
          <a:xfrm>
            <a:off x="1069848" y="6355080"/>
            <a:ext cx="1520952" cy="365760"/>
          </a:xfrm>
        </p:spPr>
        <p:txBody>
          <a:bodyPr/>
          <a:lstStyle/>
          <a:p>
            <a:fld id="{B6F15528-21DE-4FAA-801E-634DDDAF4B2B}" type="slidenum">
              <a:rPr lang="en-US" smtClean="0"/>
              <a:pPr/>
              <a:t>‹#›</a:t>
            </a:fld>
            <a:endParaRPr lang="en-US"/>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5/9/2011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5/9/2011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5/9/2011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5/9/2011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5/9/2011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5/9/2011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1D8BD707-D9CF-40AE-B4C6-C98DA3205C09}" type="datetimeFigureOut">
              <a:rPr lang="en-US" smtClean="0"/>
              <a:pPr/>
              <a:t>5/9/2011</a:t>
            </a:fld>
            <a:endParaRPr lang="en-US"/>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B6F15528-21DE-4FAA-801E-634DDDAF4B2B}" type="slidenum">
              <a:rPr lang="en-US" smtClean="0"/>
              <a:pPr/>
              <a:t>‹#›</a:t>
            </a:fld>
            <a:endParaRPr lang="en-US"/>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3657600"/>
            <a:ext cx="7086600" cy="1219200"/>
          </a:xfrm>
        </p:spPr>
        <p:txBody>
          <a:bodyPr>
            <a:normAutofit/>
          </a:bodyPr>
          <a:lstStyle/>
          <a:p>
            <a:pPr algn="ctr"/>
            <a:r>
              <a:rPr lang="en-US" sz="3600" b="1" dirty="0" smtClean="0">
                <a:effectLst>
                  <a:outerShdw blurRad="38100" dist="38100" dir="2700000" algn="tl">
                    <a:srgbClr val="000000">
                      <a:alpha val="43137"/>
                    </a:srgbClr>
                  </a:outerShdw>
                </a:effectLst>
              </a:rPr>
              <a:t>MOBILE TECNOLOGY</a:t>
            </a:r>
            <a:br>
              <a:rPr lang="en-US" sz="3600" b="1" dirty="0" smtClean="0">
                <a:effectLst>
                  <a:outerShdw blurRad="38100" dist="38100" dir="2700000" algn="tl">
                    <a:srgbClr val="000000">
                      <a:alpha val="43137"/>
                    </a:srgbClr>
                  </a:outerShdw>
                </a:effectLst>
              </a:rPr>
            </a:br>
            <a:r>
              <a:rPr lang="en-US" sz="3600" b="1" dirty="0" smtClean="0">
                <a:effectLst>
                  <a:outerShdw blurRad="38100" dist="38100" dir="2700000" algn="tl">
                    <a:srgbClr val="000000">
                      <a:alpha val="43137"/>
                    </a:srgbClr>
                  </a:outerShdw>
                </a:effectLst>
              </a:rPr>
              <a:t>(J2ME)</a:t>
            </a:r>
            <a:endParaRPr lang="id-ID" sz="3600" b="1" dirty="0">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1143000" y="5029200"/>
            <a:ext cx="7086600" cy="609600"/>
          </a:xfrm>
        </p:spPr>
        <p:txBody>
          <a:bodyPr>
            <a:normAutofit/>
          </a:bodyPr>
          <a:lstStyle/>
          <a:p>
            <a:pPr algn="ctr"/>
            <a:r>
              <a:rPr lang="en-US" sz="2400" b="1" dirty="0" smtClean="0"/>
              <a:t>Dosen : Bella Hardiyana, S. Kom</a:t>
            </a:r>
            <a:endParaRPr lang="id-ID" sz="2400" b="1" dirty="0"/>
          </a:p>
        </p:txBody>
      </p:sp>
      <p:pic>
        <p:nvPicPr>
          <p:cNvPr id="4" name="Picture 2" descr="F:\IMAGE\LOGO\Lambang_UNIKOM.png"/>
          <p:cNvPicPr>
            <a:picLocks noChangeAspect="1" noChangeArrowheads="1"/>
          </p:cNvPicPr>
          <p:nvPr/>
        </p:nvPicPr>
        <p:blipFill>
          <a:blip r:embed="rId2"/>
          <a:srcRect/>
          <a:stretch>
            <a:fillRect/>
          </a:stretch>
        </p:blipFill>
        <p:spPr bwMode="auto">
          <a:xfrm>
            <a:off x="3581400" y="762000"/>
            <a:ext cx="1994496" cy="1981200"/>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PENGENALAN RMS</a:t>
            </a:r>
            <a:endParaRPr lang="id-ID" b="1" dirty="0"/>
          </a:p>
        </p:txBody>
      </p:sp>
      <p:sp>
        <p:nvSpPr>
          <p:cNvPr id="4" name="TextBox 3"/>
          <p:cNvSpPr txBox="1"/>
          <p:nvPr/>
        </p:nvSpPr>
        <p:spPr>
          <a:xfrm>
            <a:off x="228600" y="1219200"/>
            <a:ext cx="8686800" cy="4524315"/>
          </a:xfrm>
          <a:prstGeom prst="rect">
            <a:avLst/>
          </a:prstGeom>
          <a:noFill/>
        </p:spPr>
        <p:txBody>
          <a:bodyPr wrap="square" rtlCol="0">
            <a:spAutoFit/>
          </a:bodyPr>
          <a:lstStyle/>
          <a:p>
            <a:pPr algn="just"/>
            <a:r>
              <a:rPr lang="en-US" sz="3200" dirty="0" smtClean="0"/>
              <a:t>MIDlet tidak menggunakan file sistem untuk menyimpan data, tetapi menyimpan semua informasi dalam sebuah memori tetap yang disebut Record Management System (RMS).</a:t>
            </a:r>
          </a:p>
          <a:p>
            <a:pPr algn="just"/>
            <a:r>
              <a:rPr lang="en-US" sz="3200" dirty="0" smtClean="0"/>
              <a:t>RMS adalah kumpulan record, dan record disimpan sebagai array dari byte dalam sebuah record store.</a:t>
            </a:r>
          </a:p>
          <a:p>
            <a:pPr algn="just"/>
            <a:endParaRPr lang="en-US" sz="3200" dirty="0" smtClean="0"/>
          </a:p>
          <a:p>
            <a:pPr algn="just"/>
            <a:r>
              <a:rPr lang="en-US" sz="3200" dirty="0" smtClean="0"/>
              <a:t>Ingat, RMS bukanlah database.</a:t>
            </a:r>
            <a:endParaRPr lang="id-ID" sz="32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152400"/>
            <a:ext cx="8229600" cy="990600"/>
          </a:xfrm>
        </p:spPr>
        <p:txBody>
          <a:bodyPr>
            <a:normAutofit fontScale="90000"/>
          </a:bodyPr>
          <a:lstStyle/>
          <a:p>
            <a:pPr algn="ctr"/>
            <a:r>
              <a:rPr lang="en-US" b="1" dirty="0" smtClean="0"/>
              <a:t>KETERKAITAN MIDlet dan Record Store</a:t>
            </a:r>
            <a:endParaRPr lang="id-ID" b="1" dirty="0"/>
          </a:p>
        </p:txBody>
      </p:sp>
      <p:sp>
        <p:nvSpPr>
          <p:cNvPr id="5" name="Rectangle 4"/>
          <p:cNvSpPr/>
          <p:nvPr/>
        </p:nvSpPr>
        <p:spPr>
          <a:xfrm>
            <a:off x="1828800" y="2812472"/>
            <a:ext cx="1905000" cy="1371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t>Record store</a:t>
            </a:r>
            <a:endParaRPr lang="en-US" sz="2800" b="1" dirty="0"/>
          </a:p>
        </p:txBody>
      </p:sp>
      <p:sp>
        <p:nvSpPr>
          <p:cNvPr id="6" name="Rectangle 5"/>
          <p:cNvSpPr/>
          <p:nvPr/>
        </p:nvSpPr>
        <p:spPr>
          <a:xfrm>
            <a:off x="5043054" y="1808018"/>
            <a:ext cx="1905000" cy="1371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t>MIDlet</a:t>
            </a:r>
            <a:endParaRPr lang="en-US" sz="2800" b="1" dirty="0"/>
          </a:p>
        </p:txBody>
      </p:sp>
      <p:sp>
        <p:nvSpPr>
          <p:cNvPr id="7" name="Rectangle 6"/>
          <p:cNvSpPr/>
          <p:nvPr/>
        </p:nvSpPr>
        <p:spPr>
          <a:xfrm>
            <a:off x="5043054" y="3886200"/>
            <a:ext cx="1905000" cy="1371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t>RMS API</a:t>
            </a:r>
            <a:endParaRPr lang="en-US" sz="2800" b="1" dirty="0"/>
          </a:p>
        </p:txBody>
      </p:sp>
      <p:cxnSp>
        <p:nvCxnSpPr>
          <p:cNvPr id="9" name="Elbow Connector 8"/>
          <p:cNvCxnSpPr>
            <a:stCxn id="6" idx="3"/>
            <a:endCxn id="7" idx="3"/>
          </p:cNvCxnSpPr>
          <p:nvPr/>
        </p:nvCxnSpPr>
        <p:spPr>
          <a:xfrm>
            <a:off x="6948054" y="2493818"/>
            <a:ext cx="12700" cy="2078182"/>
          </a:xfrm>
          <a:prstGeom prst="bentConnector3">
            <a:avLst>
              <a:gd name="adj1" fmla="val 4418181"/>
            </a:avLst>
          </a:prstGeom>
          <a:ln w="63500">
            <a:headEnd type="stealth" w="lg" len="lg"/>
            <a:tailEnd type="stealth" w="lg" len="lg"/>
          </a:ln>
        </p:spPr>
        <p:style>
          <a:lnRef idx="1">
            <a:schemeClr val="accent1"/>
          </a:lnRef>
          <a:fillRef idx="0">
            <a:schemeClr val="accent1"/>
          </a:fillRef>
          <a:effectRef idx="0">
            <a:schemeClr val="accent1"/>
          </a:effectRef>
          <a:fontRef idx="minor">
            <a:schemeClr val="tx1"/>
          </a:fontRef>
        </p:style>
      </p:cxnSp>
      <p:cxnSp>
        <p:nvCxnSpPr>
          <p:cNvPr id="13" name="Elbow Connector 12"/>
          <p:cNvCxnSpPr>
            <a:stCxn id="5" idx="2"/>
            <a:endCxn id="7" idx="1"/>
          </p:cNvCxnSpPr>
          <p:nvPr/>
        </p:nvCxnSpPr>
        <p:spPr>
          <a:xfrm rot="16200000" flipH="1">
            <a:off x="3718213" y="3247159"/>
            <a:ext cx="387928" cy="2261754"/>
          </a:xfrm>
          <a:prstGeom prst="bentConnector2">
            <a:avLst/>
          </a:prstGeom>
          <a:ln w="63500">
            <a:headEnd type="stealth" w="lg" len="lg"/>
            <a:tailEnd type="stealth" w="lg"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394037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Record Store</a:t>
            </a:r>
            <a:endParaRPr lang="id-ID" b="1" dirty="0"/>
          </a:p>
        </p:txBody>
      </p:sp>
      <p:sp>
        <p:nvSpPr>
          <p:cNvPr id="4" name="TextBox 3"/>
          <p:cNvSpPr txBox="1"/>
          <p:nvPr/>
        </p:nvSpPr>
        <p:spPr>
          <a:xfrm>
            <a:off x="228600" y="1219200"/>
            <a:ext cx="8686800" cy="4031873"/>
          </a:xfrm>
          <a:prstGeom prst="rect">
            <a:avLst/>
          </a:prstGeom>
          <a:noFill/>
        </p:spPr>
        <p:txBody>
          <a:bodyPr wrap="square" rtlCol="0">
            <a:spAutoFit/>
          </a:bodyPr>
          <a:lstStyle/>
          <a:p>
            <a:pPr algn="just"/>
            <a:r>
              <a:rPr lang="en-US" sz="3200" dirty="0" smtClean="0"/>
              <a:t>Record Store merupakan kumpulan dari record-record. Setiap record harus berada pada 1 record store dan semua akses ke record harus melalui record store. Ketika sebuah record dibuat, record store akan memberikan sebuah nomor identifikasi yang unik (Id record). Nomor identifikasi tersebut berkisar dari 1 s/d 2.187.483.647.</a:t>
            </a:r>
            <a:endParaRPr lang="id-ID" sz="3200" dirty="0"/>
          </a:p>
        </p:txBody>
      </p:sp>
    </p:spTree>
    <p:extLst>
      <p:ext uri="{BB962C8B-B14F-4D97-AF65-F5344CB8AC3E}">
        <p14:creationId xmlns:p14="http://schemas.microsoft.com/office/powerpoint/2010/main" val="28275013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Record</a:t>
            </a:r>
            <a:endParaRPr lang="id-ID" b="1" dirty="0"/>
          </a:p>
        </p:txBody>
      </p:sp>
      <p:sp>
        <p:nvSpPr>
          <p:cNvPr id="4" name="TextBox 3"/>
          <p:cNvSpPr txBox="1"/>
          <p:nvPr/>
        </p:nvSpPr>
        <p:spPr>
          <a:xfrm>
            <a:off x="228600" y="1219200"/>
            <a:ext cx="8686800" cy="2062103"/>
          </a:xfrm>
          <a:prstGeom prst="rect">
            <a:avLst/>
          </a:prstGeom>
          <a:noFill/>
        </p:spPr>
        <p:txBody>
          <a:bodyPr wrap="square" rtlCol="0">
            <a:spAutoFit/>
          </a:bodyPr>
          <a:lstStyle/>
          <a:p>
            <a:pPr algn="just"/>
            <a:r>
              <a:rPr lang="en-US" sz="3200" dirty="0" smtClean="0"/>
              <a:t>Record adalah sebuah individual data. </a:t>
            </a:r>
            <a:r>
              <a:rPr lang="en-US" sz="3200" smtClean="0"/>
              <a:t>Record dapat berupa string, numeric, array bahkan gambar selama data tersebut dapat diwakili oleh rangkaian bytes.</a:t>
            </a:r>
            <a:endParaRPr lang="id-ID" sz="3200" dirty="0"/>
          </a:p>
        </p:txBody>
      </p:sp>
    </p:spTree>
    <p:extLst>
      <p:ext uri="{BB962C8B-B14F-4D97-AF65-F5344CB8AC3E}">
        <p14:creationId xmlns:p14="http://schemas.microsoft.com/office/powerpoint/2010/main" val="81472441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182</TotalTime>
  <Words>150</Words>
  <Application>Microsoft Office PowerPoint</Application>
  <PresentationFormat>On-screen Show (4:3)</PresentationFormat>
  <Paragraphs>15</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Origin</vt:lpstr>
      <vt:lpstr>MOBILE TECNOLOGY (J2ME)</vt:lpstr>
      <vt:lpstr>PENGENALAN RMS</vt:lpstr>
      <vt:lpstr>KETERKAITAN MIDlet dan Record Store</vt:lpstr>
      <vt:lpstr>Record Store</vt:lpstr>
      <vt:lpstr>Record</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MOBILE TECNOLOGY (J2ME)</dc:title>
  <dc:creator/>
  <cp:lastModifiedBy>Phantom Assassin</cp:lastModifiedBy>
  <cp:revision>59</cp:revision>
  <dcterms:created xsi:type="dcterms:W3CDTF">2006-08-16T00:00:00Z</dcterms:created>
  <dcterms:modified xsi:type="dcterms:W3CDTF">2011-05-09T04:13:02Z</dcterms:modified>
</cp:coreProperties>
</file>