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9" r:id="rId4"/>
    <p:sldId id="260" r:id="rId5"/>
    <p:sldId id="258" r:id="rId6"/>
    <p:sldId id="264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57C8-6E59-4FF1-B111-11D1CF543097}" type="datetimeFigureOut">
              <a:rPr lang="id-ID" smtClean="0"/>
              <a:pPr/>
              <a:t>23/05/2011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07170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Pertemuan 10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400" dirty="0" smtClean="0"/>
              <a:t>UML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>Diagram Sequential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6670366" cy="175260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ANALISIS DAN PERANCANGAN BERORIENTASI OBJEK</a:t>
            </a:r>
          </a:p>
          <a:p>
            <a:endParaRPr lang="id-ID" dirty="0" smtClean="0"/>
          </a:p>
          <a:p>
            <a:r>
              <a:rPr lang="id-ID" sz="2400" dirty="0" smtClean="0"/>
              <a:t>Citra Noviyasari, S.Si, MT</a:t>
            </a:r>
          </a:p>
          <a:p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Langkah Pembuatan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Perbarui</a:t>
            </a:r>
            <a:r>
              <a:rPr lang="en-US" dirty="0" smtClean="0"/>
              <a:t> model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diagram </a:t>
            </a:r>
            <a:r>
              <a:rPr lang="en-US" dirty="0" err="1" smtClean="0"/>
              <a:t>sekuen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perlunnya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 </a:t>
            </a:r>
            <a:r>
              <a:rPr lang="en-US" dirty="0" smtClean="0"/>
              <a:t>diagram </a:t>
            </a:r>
            <a:r>
              <a:rPr lang="en-US" dirty="0" err="1" smtClean="0"/>
              <a:t>sekuen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model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/</a:t>
            </a:r>
            <a:r>
              <a:rPr lang="en-US" dirty="0" err="1" smtClean="0"/>
              <a:t>objek.metode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model </a:t>
            </a:r>
            <a:r>
              <a:rPr lang="en-US" dirty="0" err="1" smtClean="0"/>
              <a:t>kelas</a:t>
            </a:r>
            <a:r>
              <a:rPr lang="en-US" dirty="0" smtClean="0"/>
              <a:t>. Diagram </a:t>
            </a:r>
            <a:r>
              <a:rPr lang="en-US" dirty="0" err="1" smtClean="0"/>
              <a:t>sekuen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yang </a:t>
            </a:r>
            <a:r>
              <a:rPr lang="en-US" dirty="0" err="1" smtClean="0"/>
              <a:t>dimodelkan</a:t>
            </a:r>
            <a:r>
              <a:rPr lang="en-US" dirty="0" smtClean="0"/>
              <a:t> model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Perbarui</a:t>
            </a:r>
            <a:r>
              <a:rPr lang="en-US" dirty="0" smtClean="0"/>
              <a:t> model use case.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diagram </a:t>
            </a:r>
            <a:r>
              <a:rPr lang="en-US" dirty="0" err="1" smtClean="0"/>
              <a:t>sekuen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kesalahan-kesalahan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use case 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Sequence diagram adalah suatu diagram yang menggambarkan interaksi antar obyek dan mengindikasikan komunikasi diantara obyek-obyek tersebut. </a:t>
            </a:r>
          </a:p>
          <a:p>
            <a:pPr algn="just"/>
            <a:r>
              <a:rPr lang="id-ID" dirty="0" smtClean="0"/>
              <a:t>Diagram ini juga menunjukkan serangkaian pesan yang dipertukarkan oleh obyek-obyek yang melakukan suatu tugas atau aksi tertentu. Obyek-obyek tersebut kemudian diurutkan dari kiri ke kanan, aktor yang menginisiasi interaksi biasanya ditaruh di paling kiri dari diagram.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Tujuan Penggunaan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Mengkomunikasikan</a:t>
            </a:r>
            <a:r>
              <a:rPr lang="en-US" dirty="0" smtClean="0"/>
              <a:t> requirement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diagram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dielaborasikan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design.</a:t>
            </a:r>
            <a:endParaRPr lang="id-ID" dirty="0" smtClean="0"/>
          </a:p>
          <a:p>
            <a:pPr lvl="0" algn="just"/>
            <a:r>
              <a:rPr lang="en-US" dirty="0" err="1" smtClean="0"/>
              <a:t>Merupakan</a:t>
            </a:r>
            <a:r>
              <a:rPr lang="en-US" dirty="0" smtClean="0"/>
              <a:t> diagram yang paling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model </a:t>
            </a:r>
            <a:r>
              <a:rPr lang="en-US" dirty="0" err="1" smtClean="0"/>
              <a:t>deskripsi</a:t>
            </a:r>
            <a:r>
              <a:rPr lang="en-US" dirty="0" smtClean="0"/>
              <a:t> use-case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design.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Waktu Penggunaan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discovery  : Sequence diagram </a:t>
            </a:r>
            <a:r>
              <a:rPr lang="en-US" dirty="0" err="1" smtClean="0"/>
              <a:t>dari</a:t>
            </a:r>
            <a:r>
              <a:rPr lang="en-US" dirty="0" smtClean="0"/>
              <a:t> use case yang </a:t>
            </a:r>
            <a:r>
              <a:rPr lang="en-US" dirty="0" err="1" smtClean="0"/>
              <a:t>dipi</a:t>
            </a:r>
            <a:r>
              <a:rPr lang="id-ID" dirty="0" smtClean="0"/>
              <a:t>li</a:t>
            </a:r>
            <a:r>
              <a:rPr lang="en-US" dirty="0" smtClean="0"/>
              <a:t>h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Business Analyst.</a:t>
            </a:r>
            <a:endParaRPr lang="id-ID" dirty="0" smtClean="0"/>
          </a:p>
          <a:p>
            <a:pPr lvl="0"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construction : System analyst </a:t>
            </a:r>
            <a:r>
              <a:rPr lang="en-US" dirty="0" err="1" smtClean="0"/>
              <a:t>menggunakan</a:t>
            </a:r>
            <a:r>
              <a:rPr lang="en-US" dirty="0" smtClean="0"/>
              <a:t> use case </a:t>
            </a:r>
            <a:r>
              <a:rPr lang="en-US" dirty="0" err="1" smtClean="0"/>
              <a:t>dan</a:t>
            </a:r>
            <a:r>
              <a:rPr lang="en-US" dirty="0" smtClean="0"/>
              <a:t> sequence diagram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Business </a:t>
            </a:r>
            <a:r>
              <a:rPr lang="en-US" dirty="0" err="1" smtClean="0"/>
              <a:t>Analys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input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technical sequence diagram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kembai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Business Analyst.</a:t>
            </a:r>
            <a:endParaRPr lang="id-ID" dirty="0" smtClean="0"/>
          </a:p>
          <a:p>
            <a:pPr lvl="0"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final verification and validation : sequence diagram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merancangan</a:t>
            </a:r>
            <a:r>
              <a:rPr lang="en-US" dirty="0" smtClean="0"/>
              <a:t> test </a:t>
            </a:r>
            <a:r>
              <a:rPr lang="en-US" dirty="0" err="1" smtClean="0"/>
              <a:t>dari</a:t>
            </a:r>
            <a:r>
              <a:rPr lang="en-US" dirty="0" smtClean="0"/>
              <a:t> use-case scenario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Notasi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Alur waktu digambarkan vertikal dari atas ke bawah</a:t>
            </a:r>
          </a:p>
          <a:p>
            <a:r>
              <a:rPr lang="id-ID" dirty="0" smtClean="0"/>
              <a:t>Obyek-obyek digambarkan sebagai segiempat segiempat dalam satu baris di bagian atas diagram</a:t>
            </a:r>
          </a:p>
          <a:p>
            <a:r>
              <a:rPr lang="id-ID" smtClean="0"/>
              <a:t>Status </a:t>
            </a:r>
            <a:r>
              <a:rPr lang="id-ID" dirty="0" smtClean="0"/>
              <a:t>aktifitas obyek digambarkan dengan garis vertikal di bawah segiempat obyek tb,</a:t>
            </a:r>
          </a:p>
          <a:p>
            <a:pPr lvl="1"/>
            <a:r>
              <a:rPr lang="sv-SE" dirty="0" smtClean="0"/>
              <a:t>Garis tebal sedang melakukan aktifitas</a:t>
            </a:r>
          </a:p>
          <a:p>
            <a:pPr lvl="1"/>
            <a:r>
              <a:rPr lang="id-ID" dirty="0" smtClean="0"/>
              <a:t>G</a:t>
            </a:r>
            <a:r>
              <a:rPr lang="fi-FI" dirty="0" smtClean="0"/>
              <a:t>aris putus-putus tipis tidak melakukan aktifitas</a:t>
            </a:r>
          </a:p>
          <a:p>
            <a:r>
              <a:rPr lang="id-ID" dirty="0" smtClean="0"/>
              <a:t>Interaksi digambarkan dengan garis panah dengan keterangan dditulis di dekat garis tsb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Penggunaan Notasi</a:t>
            </a:r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719" y="1600200"/>
            <a:ext cx="764056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Tipe Message</a:t>
            </a:r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14488"/>
            <a:ext cx="542928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Langkah Pembuatan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lingkut</a:t>
            </a:r>
            <a:r>
              <a:rPr lang="en-US" dirty="0" smtClean="0"/>
              <a:t> diagram </a:t>
            </a:r>
            <a:r>
              <a:rPr lang="en-US" dirty="0" err="1" smtClean="0"/>
              <a:t>sekuen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dimodelkan.begitu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lingkut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diagram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identifier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diagram yang </a:t>
            </a:r>
            <a:r>
              <a:rPr lang="en-US" dirty="0" err="1" smtClean="0"/>
              <a:t>dibuat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Daftarkan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use case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dilingkup</a:t>
            </a:r>
            <a:r>
              <a:rPr lang="en-US" dirty="0" smtClean="0"/>
              <a:t> </a:t>
            </a: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Cara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melacak</a:t>
            </a:r>
            <a:r>
              <a:rPr lang="en-US" dirty="0" smtClean="0"/>
              <a:t> diagram </a:t>
            </a:r>
            <a:r>
              <a:rPr lang="en-US" dirty="0" err="1" smtClean="0"/>
              <a:t>sekuen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use </a:t>
            </a:r>
            <a:r>
              <a:rPr lang="en-US" dirty="0" err="1" smtClean="0"/>
              <a:t>casenya</a:t>
            </a:r>
            <a:r>
              <a:rPr lang="en-US" dirty="0" smtClean="0"/>
              <a:t> </a:t>
            </a:r>
            <a:endParaRPr lang="id-ID" dirty="0" smtClean="0"/>
          </a:p>
          <a:p>
            <a:pPr lvl="0"/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logic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user interface, </a:t>
            </a:r>
            <a:r>
              <a:rPr lang="en-US" dirty="0" err="1" smtClean="0"/>
              <a:t>seharusnnya</a:t>
            </a:r>
            <a:r>
              <a:rPr lang="en-US" dirty="0" smtClean="0"/>
              <a:t> </a:t>
            </a:r>
            <a:r>
              <a:rPr lang="en-US" dirty="0" err="1" smtClean="0"/>
              <a:t>dikapsulkan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 </a:t>
            </a:r>
            <a:r>
              <a:rPr lang="en-US" dirty="0" err="1" smtClean="0"/>
              <a:t>Nantinnya,ditahap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refactoring </a:t>
            </a:r>
            <a:r>
              <a:rPr lang="en-US" dirty="0" err="1" smtClean="0"/>
              <a:t>terhadap</a:t>
            </a:r>
            <a:r>
              <a:rPr lang="en-US" dirty="0" smtClean="0"/>
              <a:t> logic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yang </a:t>
            </a:r>
            <a:r>
              <a:rPr lang="en-US" dirty="0" err="1" smtClean="0"/>
              <a:t>mengambarakan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yang </a:t>
            </a:r>
            <a:r>
              <a:rPr lang="en-US" dirty="0" err="1" smtClean="0"/>
              <a:t>dipilih.labeli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box </a:t>
            </a:r>
            <a:r>
              <a:rPr lang="en-US" dirty="0" err="1" smtClean="0"/>
              <a:t>dengan</a:t>
            </a:r>
            <a:r>
              <a:rPr lang="en-US" dirty="0" smtClean="0"/>
              <a:t> &lt;&lt;controller&gt;&gt;</a:t>
            </a:r>
            <a:endParaRPr lang="id-ID" dirty="0" smtClean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Langkah Pembuatan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Berikan</a:t>
            </a:r>
            <a:r>
              <a:rPr lang="en-US" dirty="0" smtClean="0"/>
              <a:t> Box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actor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box </a:t>
            </a:r>
            <a:r>
              <a:rPr lang="en-US" dirty="0" err="1" smtClean="0"/>
              <a:t>untuk</a:t>
            </a:r>
            <a:r>
              <a:rPr lang="en-US" dirty="0" smtClean="0"/>
              <a:t> actor </a:t>
            </a:r>
            <a:r>
              <a:rPr lang="en-US" dirty="0" err="1" smtClean="0"/>
              <a:t>diatas</a:t>
            </a:r>
            <a:r>
              <a:rPr lang="en-US" dirty="0" smtClean="0"/>
              <a:t> , </a:t>
            </a:r>
            <a:r>
              <a:rPr lang="en-US" dirty="0" err="1" smtClean="0"/>
              <a:t>biasannya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 </a:t>
            </a:r>
            <a:r>
              <a:rPr lang="en-US" dirty="0" err="1" smtClean="0"/>
              <a:t>Labeli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&lt;&lt;actor&gt;&gt;</a:t>
            </a:r>
            <a:endParaRPr lang="id-ID" dirty="0" smtClean="0"/>
          </a:p>
          <a:p>
            <a:pPr lvl="0"/>
            <a:r>
              <a:rPr lang="en-US" dirty="0" err="1" smtClean="0"/>
              <a:t>Berikan</a:t>
            </a:r>
            <a:r>
              <a:rPr lang="en-US" dirty="0" smtClean="0"/>
              <a:t> box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yang </a:t>
            </a:r>
            <a:r>
              <a:rPr lang="en-US" dirty="0" err="1" smtClean="0"/>
              <a:t>utama</a:t>
            </a:r>
            <a:r>
              <a:rPr lang="en-US" dirty="0" smtClean="0"/>
              <a:t> (UI)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system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dimodelkan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box </a:t>
            </a:r>
            <a:r>
              <a:rPr lang="en-US" dirty="0" err="1" smtClean="0"/>
              <a:t>didiagram</a:t>
            </a:r>
            <a:r>
              <a:rPr lang="en-US" dirty="0" smtClean="0"/>
              <a:t> </a:t>
            </a:r>
            <a:r>
              <a:rPr lang="en-US" dirty="0" err="1" smtClean="0"/>
              <a:t>sekuen</a:t>
            </a:r>
            <a:r>
              <a:rPr lang="en-US" dirty="0" smtClean="0"/>
              <a:t>. </a:t>
            </a:r>
            <a:r>
              <a:rPr lang="en-US" dirty="0" err="1" smtClean="0"/>
              <a:t>Labeli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box </a:t>
            </a:r>
            <a:r>
              <a:rPr lang="en-US" dirty="0" err="1" smtClean="0"/>
              <a:t>dengan</a:t>
            </a:r>
            <a:r>
              <a:rPr lang="en-US" dirty="0" smtClean="0"/>
              <a:t> &lt;&lt;UI&gt;&gt;</a:t>
            </a:r>
            <a:endParaRPr lang="id-ID" dirty="0" smtClean="0"/>
          </a:p>
          <a:p>
            <a:pPr lvl="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dimasing-masing</a:t>
            </a:r>
            <a:r>
              <a:rPr lang="en-US" dirty="0" smtClean="0"/>
              <a:t> use case</a:t>
            </a:r>
            <a:endParaRPr lang="id-ID" dirty="0" smtClean="0"/>
          </a:p>
          <a:p>
            <a:pPr lvl="0"/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destruction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id-ID" dirty="0" smtClean="0"/>
          </a:p>
          <a:p>
            <a:pPr lvl="0"/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id-ID" dirty="0" smtClean="0"/>
          </a:p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target,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model </a:t>
            </a:r>
            <a:r>
              <a:rPr lang="en-US" dirty="0" err="1" smtClean="0"/>
              <a:t>konseptual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, </a:t>
            </a:r>
            <a:r>
              <a:rPr lang="en-US" dirty="0" err="1" smtClean="0"/>
              <a:t>tambahkan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ag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ragon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ago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776</TotalTime>
  <Words>252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Dragon</vt:lpstr>
      <vt:lpstr>Pertemuan 10 UML Diagram Sequential</vt:lpstr>
      <vt:lpstr>Definisi</vt:lpstr>
      <vt:lpstr>Tujuan Penggunaan</vt:lpstr>
      <vt:lpstr>Waktu Penggunaan</vt:lpstr>
      <vt:lpstr>Notasi</vt:lpstr>
      <vt:lpstr>Penggunaan Notasi</vt:lpstr>
      <vt:lpstr>Tipe Message</vt:lpstr>
      <vt:lpstr>Langkah Pembuatan</vt:lpstr>
      <vt:lpstr>Langkah Pembuatan</vt:lpstr>
      <vt:lpstr>Langkah Pembuatan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DAN PERANCANGAN BERORIENTASI OBJEK</dc:title>
  <dc:creator>Citra</dc:creator>
  <cp:lastModifiedBy>ASUS</cp:lastModifiedBy>
  <cp:revision>85</cp:revision>
  <dcterms:created xsi:type="dcterms:W3CDTF">2009-09-01T03:05:05Z</dcterms:created>
  <dcterms:modified xsi:type="dcterms:W3CDTF">2011-05-23T00:57:13Z</dcterms:modified>
</cp:coreProperties>
</file>