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56" r:id="rId1"/>
  </p:sldMasterIdLst>
  <p:sldIdLst>
    <p:sldId id="256" r:id="rId2"/>
    <p:sldId id="257" r:id="rId3"/>
    <p:sldId id="260" r:id="rId4"/>
    <p:sldId id="261" r:id="rId5"/>
    <p:sldId id="258" r:id="rId6"/>
    <p:sldId id="265" r:id="rId7"/>
    <p:sldId id="263" r:id="rId8"/>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55" autoAdjust="0"/>
    <p:restoredTop sz="94667" autoAdjust="0"/>
  </p:normalViewPr>
  <p:slideViewPr>
    <p:cSldViewPr>
      <p:cViewPr varScale="1">
        <p:scale>
          <a:sx n="71" d="100"/>
          <a:sy n="71" d="100"/>
        </p:scale>
        <p:origin x="-105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73157"/>
            <a:ext cx="7772400" cy="1470025"/>
          </a:xfrm>
        </p:spPr>
        <p:txBody>
          <a:bodyPr anchor="b"/>
          <a:lstStyle>
            <a:lvl1pPr algn="l">
              <a:defRPr sz="4800"/>
            </a:lvl1pPr>
          </a:lstStyle>
          <a:p>
            <a:r>
              <a:rPr kumimoji="0" lang="en-US" smtClean="0"/>
              <a:t>Click to edit Master title style</a:t>
            </a:r>
            <a:endParaRPr kumimoji="0" lang="en-US"/>
          </a:p>
        </p:txBody>
      </p:sp>
      <p:sp>
        <p:nvSpPr>
          <p:cNvPr id="3" name="Subtitle 2"/>
          <p:cNvSpPr>
            <a:spLocks noGrp="1"/>
          </p:cNvSpPr>
          <p:nvPr>
            <p:ph type="subTitle" idx="1"/>
          </p:nvPr>
        </p:nvSpPr>
        <p:spPr>
          <a:xfrm>
            <a:off x="687716" y="2643182"/>
            <a:ext cx="6670366" cy="1752600"/>
          </a:xfrm>
        </p:spPr>
        <p:txBody>
          <a:bodyPr/>
          <a:lstStyle>
            <a:lvl1pPr marL="0" indent="0" algn="l">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E2C157C8-6E59-4FF1-B111-11D1CF543097}" type="datetimeFigureOut">
              <a:rPr lang="id-ID" smtClean="0"/>
              <a:pPr/>
              <a:t>23/05/2011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5591D76-7F0E-49BC-A4FD-BD33A46DF2AE}" type="slidenum">
              <a:rPr lang="id-ID" smtClean="0"/>
              <a:pPr/>
              <a:t>‹#›</a:t>
            </a:fld>
            <a:endParaRPr lang="id-ID"/>
          </a:p>
        </p:txBody>
      </p:sp>
    </p:spTree>
  </p:cSld>
  <p:clrMapOvr>
    <a:masterClrMapping/>
  </p:clrMapOvr>
  <p:transition spd="med">
    <p:fade thruBlk="1"/>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2C157C8-6E59-4FF1-B111-11D1CF543097}" type="datetimeFigureOut">
              <a:rPr lang="id-ID" smtClean="0"/>
              <a:pPr/>
              <a:t>23/05/2011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5591D76-7F0E-49BC-A4FD-BD33A46DF2AE}" type="slidenum">
              <a:rPr lang="id-ID" smtClean="0"/>
              <a:pPr/>
              <a:t>‹#›</a:t>
            </a:fld>
            <a:endParaRPr lang="id-ID"/>
          </a:p>
        </p:txBody>
      </p:sp>
    </p:spTree>
  </p:cSld>
  <p:clrMapOvr>
    <a:masterClrMapping/>
  </p:clrMapOvr>
  <p:transition spd="med">
    <p:fade thruBlk="1"/>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43768" y="274639"/>
            <a:ext cx="1543032"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9"/>
            <a:ext cx="661513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2C157C8-6E59-4FF1-B111-11D1CF543097}" type="datetimeFigureOut">
              <a:rPr lang="id-ID" smtClean="0"/>
              <a:pPr/>
              <a:t>23/05/2011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5591D76-7F0E-49BC-A4FD-BD33A46DF2AE}" type="slidenum">
              <a:rPr lang="id-ID" smtClean="0"/>
              <a:pPr/>
              <a:t>‹#›</a:t>
            </a:fld>
            <a:endParaRPr lang="id-ID"/>
          </a:p>
        </p:txBody>
      </p:sp>
    </p:spTree>
  </p:cSld>
  <p:clrMapOvr>
    <a:masterClrMapping/>
  </p:clrMapOvr>
  <p:transition spd="med">
    <p:fade thruBlk="1"/>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2C157C8-6E59-4FF1-B111-11D1CF543097}" type="datetimeFigureOut">
              <a:rPr lang="id-ID" smtClean="0"/>
              <a:pPr/>
              <a:t>23/05/2011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5591D76-7F0E-49BC-A4FD-BD33A46DF2AE}" type="slidenum">
              <a:rPr lang="id-ID" smtClean="0"/>
              <a:pPr/>
              <a:t>‹#›</a:t>
            </a:fld>
            <a:endParaRPr lang="id-ID"/>
          </a:p>
        </p:txBody>
      </p:sp>
    </p:spTree>
  </p:cSld>
  <p:clrMapOvr>
    <a:masterClrMapping/>
  </p:clrMapOvr>
  <p:transition spd="med">
    <p:fade thruBlk="1"/>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2924181"/>
            <a:ext cx="7772400" cy="1362075"/>
          </a:xfrm>
        </p:spPr>
        <p:txBody>
          <a:bodyPr anchor="t"/>
          <a:lstStyle>
            <a:lvl1pPr algn="l">
              <a:defRPr sz="4400" b="0" cap="all"/>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1428747"/>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2C157C8-6E59-4FF1-B111-11D1CF543097}" type="datetimeFigureOut">
              <a:rPr lang="id-ID" smtClean="0"/>
              <a:pPr/>
              <a:t>23/05/2011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5591D76-7F0E-49BC-A4FD-BD33A46DF2AE}" type="slidenum">
              <a:rPr lang="id-ID" smtClean="0"/>
              <a:pPr/>
              <a:t>‹#›</a:t>
            </a:fld>
            <a:endParaRPr lang="id-ID"/>
          </a:p>
        </p:txBody>
      </p:sp>
    </p:spTree>
  </p:cSld>
  <p:clrMapOvr>
    <a:masterClrMapping/>
  </p:clrMapOvr>
  <p:transition spd="med">
    <p:fade thruBlk="1"/>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2C157C8-6E59-4FF1-B111-11D1CF543097}" type="datetimeFigureOut">
              <a:rPr lang="id-ID" smtClean="0"/>
              <a:pPr/>
              <a:t>23/05/2011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5591D76-7F0E-49BC-A4FD-BD33A46DF2AE}" type="slidenum">
              <a:rPr lang="id-ID" smtClean="0"/>
              <a:pPr/>
              <a:t>‹#›</a:t>
            </a:fld>
            <a:endParaRPr lang="id-ID"/>
          </a:p>
        </p:txBody>
      </p:sp>
    </p:spTree>
  </p:cSld>
  <p:clrMapOvr>
    <a:masterClrMapping/>
  </p:clrMapOvr>
  <p:transition spd="med">
    <p:fade thruBlk="1"/>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2C157C8-6E59-4FF1-B111-11D1CF543097}" type="datetimeFigureOut">
              <a:rPr lang="id-ID" smtClean="0"/>
              <a:pPr/>
              <a:t>23/05/2011</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15591D76-7F0E-49BC-A4FD-BD33A46DF2AE}" type="slidenum">
              <a:rPr lang="id-ID" smtClean="0"/>
              <a:pPr/>
              <a:t>‹#›</a:t>
            </a:fld>
            <a:endParaRPr lang="id-ID"/>
          </a:p>
        </p:txBody>
      </p:sp>
    </p:spTree>
  </p:cSld>
  <p:clrMapOvr>
    <a:masterClrMapping/>
  </p:clrMapOvr>
  <p:transition spd="med">
    <p:fade thruBlk="1"/>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2C157C8-6E59-4FF1-B111-11D1CF543097}" type="datetimeFigureOut">
              <a:rPr lang="id-ID" smtClean="0"/>
              <a:pPr/>
              <a:t>23/05/2011</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15591D76-7F0E-49BC-A4FD-BD33A46DF2AE}" type="slidenum">
              <a:rPr lang="id-ID" smtClean="0"/>
              <a:pPr/>
              <a:t>‹#›</a:t>
            </a:fld>
            <a:endParaRPr lang="id-ID"/>
          </a:p>
        </p:txBody>
      </p:sp>
    </p:spTree>
  </p:cSld>
  <p:clrMapOvr>
    <a:masterClrMapping/>
  </p:clrMapOvr>
  <p:transition spd="med">
    <p:fade thruBlk="1"/>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C157C8-6E59-4FF1-B111-11D1CF543097}" type="datetimeFigureOut">
              <a:rPr lang="id-ID" smtClean="0"/>
              <a:pPr/>
              <a:t>23/05/2011</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15591D76-7F0E-49BC-A4FD-BD33A46DF2AE}" type="slidenum">
              <a:rPr lang="id-ID" smtClean="0"/>
              <a:pPr/>
              <a:t>‹#›</a:t>
            </a:fld>
            <a:endParaRPr lang="id-ID"/>
          </a:p>
        </p:txBody>
      </p:sp>
    </p:spTree>
  </p:cSld>
  <p:clrMapOvr>
    <a:masterClrMapping/>
  </p:clrMapOvr>
  <p:transition spd="med">
    <p:fade thruBlk="1"/>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460382" y="1071546"/>
            <a:ext cx="5111750" cy="50497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5679083" y="1071546"/>
            <a:ext cx="3008313" cy="34290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2C157C8-6E59-4FF1-B111-11D1CF543097}" type="datetimeFigureOut">
              <a:rPr lang="id-ID" smtClean="0"/>
              <a:pPr/>
              <a:t>23/05/2011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5591D76-7F0E-49BC-A4FD-BD33A46DF2AE}" type="slidenum">
              <a:rPr lang="id-ID" smtClean="0"/>
              <a:pPr/>
              <a:t>‹#›</a:t>
            </a:fld>
            <a:endParaRPr lang="id-ID"/>
          </a:p>
        </p:txBody>
      </p:sp>
      <p:sp>
        <p:nvSpPr>
          <p:cNvPr id="2" name="Title 1"/>
          <p:cNvSpPr>
            <a:spLocks noGrp="1"/>
          </p:cNvSpPr>
          <p:nvPr>
            <p:ph type="title"/>
          </p:nvPr>
        </p:nvSpPr>
        <p:spPr>
          <a:xfrm>
            <a:off x="457205" y="285728"/>
            <a:ext cx="8230993" cy="696626"/>
          </a:xfrm>
        </p:spPr>
        <p:txBody>
          <a:bodyPr anchor="ctr"/>
          <a:lstStyle>
            <a:lvl1pPr algn="ctr">
              <a:defRPr sz="3600" b="0"/>
            </a:lvl1pPr>
          </a:lstStyle>
          <a:p>
            <a:r>
              <a:rPr kumimoji="0" lang="en-US" smtClean="0"/>
              <a:t>Click to edit Master title style</a:t>
            </a:r>
            <a:endParaRPr kumimoji="0" lang="en-US"/>
          </a:p>
        </p:txBody>
      </p:sp>
    </p:spTree>
  </p:cSld>
  <p:clrMapOvr>
    <a:masterClrMapping/>
  </p:clrMapOvr>
  <p:transition spd="med">
    <p:fade thruBlk="1"/>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001024" y="642918"/>
            <a:ext cx="785818" cy="4572032"/>
          </a:xfrm>
        </p:spPr>
        <p:txBody>
          <a:bodyPr vert="eaVert" anchor="ctr"/>
          <a:lstStyle>
            <a:lvl1pPr algn="l">
              <a:defRPr sz="2400" b="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42922" y="541340"/>
            <a:ext cx="6415094" cy="5459428"/>
          </a:xfrm>
          <a:prstGeom prst="roundRect">
            <a:avLst>
              <a:gd name="adj" fmla="val 4800"/>
            </a:avLst>
          </a:prstGeom>
          <a:solidFill>
            <a:schemeClr val="accent1">
              <a:tint val="20000"/>
            </a:schemeClr>
          </a:solidFill>
          <a:ln w="38100">
            <a:gradFill flip="none" rotWithShape="1">
              <a:gsLst>
                <a:gs pos="0">
                  <a:schemeClr val="accent1">
                    <a:alpha val="50000"/>
                  </a:schemeClr>
                </a:gs>
                <a:gs pos="100000">
                  <a:schemeClr val="accent1">
                    <a:tint val="20000"/>
                  </a:schemeClr>
                </a:gs>
              </a:gsLst>
              <a:lin ang="16200000" scaled="1"/>
              <a:tileRect/>
            </a:gradFill>
          </a:ln>
          <a:effectLst>
            <a:outerShdw blurRad="76200" dist="38100" dir="5400000" sx="100500" sy="100500" algn="tl" rotWithShape="0">
              <a:srgbClr val="000000">
                <a:alpha val="50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en-US" smtClean="0"/>
              <a:t>Click icon to add picture</a:t>
            </a:r>
            <a:endParaRPr kumimoji="0" lang="en-US"/>
          </a:p>
        </p:txBody>
      </p:sp>
      <p:sp>
        <p:nvSpPr>
          <p:cNvPr id="4" name="Text Placeholder 3"/>
          <p:cNvSpPr>
            <a:spLocks noGrp="1"/>
          </p:cNvSpPr>
          <p:nvPr>
            <p:ph type="body" sz="half" idx="2"/>
          </p:nvPr>
        </p:nvSpPr>
        <p:spPr>
          <a:xfrm>
            <a:off x="7072330" y="1000108"/>
            <a:ext cx="914368" cy="4214842"/>
          </a:xfrm>
        </p:spPr>
        <p:txBody>
          <a:bodyPr vert="eaVert" anchor="ctr"/>
          <a:lstStyle>
            <a:lvl1pPr marL="0" indent="0" algn="ctr">
              <a:buNone/>
              <a:defRPr sz="1400"/>
            </a:lvl1pPr>
            <a:lvl2pPr marL="457200" indent="0" algn="ctr">
              <a:buNone/>
              <a:defRPr sz="1200"/>
            </a:lvl2pPr>
            <a:lvl3pPr marL="914400" indent="0" algn="ctr">
              <a:buNone/>
              <a:defRPr sz="1000"/>
            </a:lvl3pPr>
            <a:lvl4pPr marL="1371600" indent="0" algn="ctr">
              <a:buNone/>
              <a:defRPr sz="900"/>
            </a:lvl4pPr>
            <a:lvl5pPr marL="1828800" indent="0" algn="ctr">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2C157C8-6E59-4FF1-B111-11D1CF543097}" type="datetimeFigureOut">
              <a:rPr lang="id-ID" smtClean="0"/>
              <a:pPr/>
              <a:t>23/05/2011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5591D76-7F0E-49BC-A4FD-BD33A46DF2AE}" type="slidenum">
              <a:rPr lang="id-ID" smtClean="0"/>
              <a:pPr/>
              <a:t>‹#›</a:t>
            </a:fld>
            <a:endParaRPr lang="id-ID"/>
          </a:p>
        </p:txBody>
      </p:sp>
    </p:spTree>
  </p:cSld>
  <p:clrMapOvr>
    <a:masterClrMapping/>
  </p:clrMapOvr>
  <p:transition spd="med">
    <p:fade thruBlk="1"/>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8" name="Picture 7"/>
          <p:cNvPicPr>
            <a:picLocks noChangeAspect="1"/>
          </p:cNvPicPr>
          <p:nvPr/>
        </p:nvPicPr>
        <p:blipFill>
          <a:blip r:embed="rId13" cstate="print">
            <a:duotone>
              <a:schemeClr val="accent1"/>
              <a:srgbClr val="FFFFFF"/>
            </a:duotone>
            <a:lum bright="12000" contrast="40000"/>
          </a:blip>
          <a:stretch>
            <a:fillRect/>
          </a:stretch>
        </p:blipFill>
        <p:spPr>
          <a:xfrm>
            <a:off x="6667809" y="4915143"/>
            <a:ext cx="2476191" cy="1942857"/>
          </a:xfrm>
          <a:prstGeom prst="rect">
            <a:avLst/>
          </a:prstGeom>
          <a:noFill/>
          <a:ln>
            <a:noFill/>
          </a:ln>
        </p:spPr>
      </p:pic>
      <p:sp>
        <p:nvSpPr>
          <p:cNvPr id="10" name="Rectangle 9"/>
          <p:cNvSpPr/>
          <p:nvPr/>
        </p:nvSpPr>
        <p:spPr>
          <a:xfrm>
            <a:off x="0" y="0"/>
            <a:ext cx="9144000" cy="71438"/>
          </a:xfrm>
          <a:prstGeom prst="rect">
            <a:avLst/>
          </a:prstGeom>
          <a:gradFill flip="none" rotWithShape="1">
            <a:gsLst>
              <a:gs pos="0">
                <a:schemeClr val="accent1">
                  <a:tint val="100000"/>
                  <a:shade val="50000"/>
                  <a:hueMod val="100000"/>
                  <a:satMod val="250000"/>
                  <a:alpha val="0"/>
                </a:schemeClr>
              </a:gs>
              <a:gs pos="75000">
                <a:schemeClr val="accent1">
                  <a:tint val="80000"/>
                  <a:shade val="100000"/>
                  <a:hueMod val="100000"/>
                  <a:satMod val="375000"/>
                  <a:alpha val="20000"/>
                </a:schemeClr>
              </a:gs>
              <a:gs pos="100000">
                <a:schemeClr val="accent1">
                  <a:tint val="50000"/>
                  <a:shade val="100000"/>
                  <a:hueMod val="100000"/>
                  <a:satMod val="500000"/>
                </a:schemeClr>
              </a:gs>
            </a:gsLst>
            <a:lin ang="18900000" scaled="1"/>
            <a:tileRect/>
          </a:gradFill>
          <a:ln w="12700" cap="rnd" cmpd="sng" algn="ctr">
            <a:noFill/>
            <a:prstDash val="solid"/>
          </a:ln>
        </p:spPr>
        <p:style>
          <a:lnRef idx="1">
            <a:schemeClr val="accent1"/>
          </a:lnRef>
          <a:fillRef idx="2">
            <a:schemeClr val="accent1"/>
          </a:fillRef>
          <a:effectRef idx="1">
            <a:schemeClr val="accent1"/>
          </a:effectRef>
          <a:fontRef idx="minor">
            <a:schemeClr val="dk1"/>
          </a:fontRef>
        </p:style>
        <p:txBody>
          <a:bodyPr rtlCol="0" anchor="ctr"/>
          <a:lstStyle/>
          <a:p>
            <a:pPr algn="ctr" eaLnBrk="1" latinLnBrk="0" hangingPunct="1"/>
            <a:endParaRPr kumimoji="0" lang="zh-CN" altLang="en-US"/>
          </a:p>
        </p:txBody>
      </p:sp>
      <p:sp>
        <p:nvSpPr>
          <p:cNvPr id="11" name="Rectangle 10"/>
          <p:cNvSpPr/>
          <p:nvPr/>
        </p:nvSpPr>
        <p:spPr>
          <a:xfrm>
            <a:off x="0" y="40951"/>
            <a:ext cx="4572000" cy="71438"/>
          </a:xfrm>
          <a:prstGeom prst="rect">
            <a:avLst/>
          </a:prstGeom>
          <a:gradFill flip="none" rotWithShape="1">
            <a:gsLst>
              <a:gs pos="0">
                <a:schemeClr val="accent1">
                  <a:tint val="100000"/>
                  <a:shade val="50000"/>
                  <a:hueMod val="100000"/>
                  <a:satMod val="250000"/>
                  <a:alpha val="0"/>
                </a:schemeClr>
              </a:gs>
              <a:gs pos="75000">
                <a:schemeClr val="accent1">
                  <a:tint val="80000"/>
                  <a:shade val="100000"/>
                  <a:hueMod val="100000"/>
                  <a:satMod val="375000"/>
                  <a:alpha val="5000"/>
                </a:schemeClr>
              </a:gs>
              <a:gs pos="100000">
                <a:schemeClr val="accent1">
                  <a:tint val="50000"/>
                  <a:shade val="100000"/>
                  <a:hueMod val="100000"/>
                  <a:satMod val="500000"/>
                  <a:alpha val="60000"/>
                </a:schemeClr>
              </a:gs>
            </a:gsLst>
            <a:lin ang="8100000" scaled="1"/>
            <a:tileRect/>
          </a:gradFill>
          <a:ln w="12700" cap="rnd" cmpd="sng" algn="ctr">
            <a:noFill/>
            <a:prstDash val="solid"/>
          </a:ln>
          <a:effectLst>
            <a:glow>
              <a:schemeClr val="accent1">
                <a:tint val="100000"/>
                <a:shade val="100000"/>
                <a:hueMod val="100000"/>
                <a:satMod val="100000"/>
              </a:schemeClr>
            </a:glow>
            <a:softEdge rad="12700"/>
          </a:effectLst>
        </p:spPr>
        <p:style>
          <a:lnRef idx="1">
            <a:schemeClr val="accent1"/>
          </a:lnRef>
          <a:fillRef idx="2">
            <a:schemeClr val="accent1"/>
          </a:fillRef>
          <a:effectRef idx="1">
            <a:schemeClr val="accent1"/>
          </a:effectRef>
          <a:fontRef idx="minor">
            <a:schemeClr val="dk1"/>
          </a:fontRef>
        </p:style>
        <p:txBody>
          <a:bodyPr rtlCol="0" anchor="ctr"/>
          <a:lstStyle/>
          <a:p>
            <a:pPr algn="ctr" eaLnBrk="1" latinLnBrk="0" hangingPunct="1"/>
            <a:endParaRPr kumimoji="0" lang="zh-CN" altLang="en-US"/>
          </a:p>
        </p:txBody>
      </p:sp>
      <p:pic>
        <p:nvPicPr>
          <p:cNvPr id="9" name="Picture 8"/>
          <p:cNvPicPr>
            <a:picLocks noChangeAspect="1"/>
          </p:cNvPicPr>
          <p:nvPr/>
        </p:nvPicPr>
        <p:blipFill>
          <a:blip r:embed="rId14" cstate="print">
            <a:duotone>
              <a:schemeClr val="accent1"/>
              <a:srgbClr val="FFFFFF"/>
            </a:duotone>
            <a:lum bright="35000" contrast="40000"/>
          </a:blip>
          <a:stretch>
            <a:fillRect/>
          </a:stretch>
        </p:blipFill>
        <p:spPr>
          <a:xfrm>
            <a:off x="0" y="6420445"/>
            <a:ext cx="9144000" cy="437555"/>
          </a:xfrm>
          <a:prstGeom prst="rect">
            <a:avLst/>
          </a:prstGeom>
          <a:noFill/>
          <a:ln>
            <a:noFill/>
          </a:ln>
          <a:effectLst/>
        </p:spPr>
      </p:pic>
      <p:sp>
        <p:nvSpPr>
          <p:cNvPr id="2" name="Title Placeholder 1"/>
          <p:cNvSpPr>
            <a:spLocks noGrp="1"/>
          </p:cNvSpPr>
          <p:nvPr>
            <p:ph type="title"/>
          </p:nvPr>
        </p:nvSpPr>
        <p:spPr>
          <a:xfrm>
            <a:off x="457200" y="274638"/>
            <a:ext cx="8229600" cy="1143000"/>
          </a:xfrm>
          <a:prstGeom prst="rect">
            <a:avLst/>
          </a:prstGeom>
        </p:spPr>
        <p:txBody>
          <a:bodyPr vert="horz" rtlCol="0" anchor="ctr">
            <a:normAutofit/>
          </a:body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00200"/>
            <a:ext cx="8229600" cy="4525963"/>
          </a:xfrm>
          <a:prstGeom prst="rect">
            <a:avLst/>
          </a:prstGeom>
        </p:spPr>
        <p:txBody>
          <a:bodyPr vert="horz" rtlCol="0">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356350"/>
            <a:ext cx="2133600" cy="365125"/>
          </a:xfrm>
          <a:prstGeom prst="rect">
            <a:avLst/>
          </a:prstGeom>
        </p:spPr>
        <p:txBody>
          <a:bodyPr vert="horz" rtlCol="0" anchor="ctr"/>
          <a:lstStyle>
            <a:lvl1pPr algn="l" eaLnBrk="1" latinLnBrk="0" hangingPunct="1">
              <a:defRPr kumimoji="0" sz="1200">
                <a:solidFill>
                  <a:schemeClr val="tx1">
                    <a:tint val="75000"/>
                  </a:schemeClr>
                </a:solidFill>
              </a:defRPr>
            </a:lvl1pPr>
          </a:lstStyle>
          <a:p>
            <a:fld id="{E2C157C8-6E59-4FF1-B111-11D1CF543097}" type="datetimeFigureOut">
              <a:rPr lang="id-ID" smtClean="0"/>
              <a:pPr/>
              <a:t>23/05/2011</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rtlCol="0" anchor="ctr"/>
          <a:lstStyle>
            <a:lvl1pPr algn="ctr" eaLnBrk="1" latinLnBrk="0" hangingPunct="1">
              <a:defRPr kumimoji="0"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rtlCol="0" anchor="ctr"/>
          <a:lstStyle>
            <a:lvl1pPr algn="r" eaLnBrk="1" latinLnBrk="0" hangingPunct="1">
              <a:defRPr kumimoji="0" sz="1200">
                <a:solidFill>
                  <a:schemeClr val="tx1">
                    <a:tint val="75000"/>
                  </a:schemeClr>
                </a:solidFill>
              </a:defRPr>
            </a:lvl1pPr>
          </a:lstStyle>
          <a:p>
            <a:fld id="{15591D76-7F0E-49BC-A4FD-BD33A46DF2AE}"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4057" r:id="rId1"/>
    <p:sldLayoutId id="2147484058" r:id="rId2"/>
    <p:sldLayoutId id="2147484059" r:id="rId3"/>
    <p:sldLayoutId id="2147484060" r:id="rId4"/>
    <p:sldLayoutId id="2147484061" r:id="rId5"/>
    <p:sldLayoutId id="2147484062" r:id="rId6"/>
    <p:sldLayoutId id="2147484063" r:id="rId7"/>
    <p:sldLayoutId id="2147484064" r:id="rId8"/>
    <p:sldLayoutId id="2147484065" r:id="rId9"/>
    <p:sldLayoutId id="2147484066" r:id="rId10"/>
    <p:sldLayoutId id="2147484067" r:id="rId11"/>
  </p:sldLayoutIdLst>
  <p:transition spd="med">
    <p:fade thruBlk="1"/>
  </p:transition>
  <p:timing>
    <p:tnLst>
      <p:par>
        <p:cTn id="1" dur="indefinite" restart="never" nodeType="tmRoot"/>
      </p:par>
    </p:tnLst>
  </p:timing>
  <p:txStyles>
    <p:titleStyle>
      <a:lvl1pPr algn="ctr" rtl="0" eaLnBrk="1" latinLnBrk="0" hangingPunct="1">
        <a:spcBef>
          <a:spcPct val="0"/>
        </a:spcBef>
        <a:buNone/>
        <a:defRPr kumimoji="0" sz="4400" kern="1200">
          <a:solidFill>
            <a:schemeClr val="tx2"/>
          </a:solidFill>
          <a:latin typeface="+mj-lt"/>
          <a:ea typeface="+mj-ea"/>
          <a:cs typeface="+mj-cs"/>
        </a:defRPr>
      </a:lvl1pPr>
      <a:lvl2pPr eaLnBrk="1" latinLnBrk="0" hangingPunct="1">
        <a:defRPr kumimoji="0">
          <a:solidFill>
            <a:schemeClr val="tx2"/>
          </a:solidFill>
        </a:defRPr>
      </a:lvl2pPr>
      <a:lvl3pPr eaLnBrk="1" latinLnBrk="0" hangingPunct="1">
        <a:defRPr kumimoji="0">
          <a:solidFill>
            <a:schemeClr val="tx2"/>
          </a:solidFill>
        </a:defRPr>
      </a:lvl3pPr>
      <a:lvl4pPr eaLnBrk="1" latinLnBrk="0" hangingPunct="1">
        <a:defRPr kumimoji="0">
          <a:solidFill>
            <a:schemeClr val="tx2"/>
          </a:solidFill>
        </a:defRPr>
      </a:lvl4pPr>
      <a:lvl5pPr eaLnBrk="1" latinLnBrk="0" hangingPunct="1">
        <a:defRPr kumimoji="0">
          <a:solidFill>
            <a:schemeClr val="tx2"/>
          </a:solidFill>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p:titleStyle>
    <p:bodyStyle>
      <a:lvl1pPr marL="342900" indent="-342900" algn="l" rtl="0" eaLnBrk="1" latinLnBrk="0" hangingPunct="1">
        <a:spcBef>
          <a:spcPct val="20000"/>
        </a:spcBef>
        <a:buClr>
          <a:schemeClr val="accent1"/>
        </a:buClr>
        <a:buSzPct val="50000"/>
        <a:buFont typeface="Wingdings 2"/>
        <a:buChar char=""/>
        <a:defRPr kumimoji="0" sz="3200" kern="1200">
          <a:solidFill>
            <a:schemeClr val="tx1"/>
          </a:solidFill>
          <a:latin typeface="+mn-lt"/>
          <a:ea typeface="+mn-ea"/>
          <a:cs typeface="+mn-cs"/>
        </a:defRPr>
      </a:lvl1pPr>
      <a:lvl2pPr marL="742950" indent="-285750" algn="l" rtl="0" eaLnBrk="1" latinLnBrk="0" hangingPunct="1">
        <a:spcBef>
          <a:spcPct val="20000"/>
        </a:spcBef>
        <a:buClr>
          <a:schemeClr val="accent2"/>
        </a:buClr>
        <a:buSzPct val="50000"/>
        <a:buFont typeface="Wingdings 2"/>
        <a:buChar char="³"/>
        <a:defRPr kumimoji="0" sz="2800" kern="1200">
          <a:solidFill>
            <a:schemeClr val="tx1"/>
          </a:solidFill>
          <a:latin typeface="+mn-lt"/>
          <a:ea typeface="+mn-ea"/>
          <a:cs typeface="+mn-cs"/>
        </a:defRPr>
      </a:lvl2pPr>
      <a:lvl3pPr marL="1143000" indent="-228600" algn="l" rtl="0" eaLnBrk="1" latinLnBrk="0" hangingPunct="1">
        <a:spcBef>
          <a:spcPct val="20000"/>
        </a:spcBef>
        <a:buClr>
          <a:schemeClr val="accent3"/>
        </a:buClr>
        <a:buSzPct val="60000"/>
        <a:buFont typeface="Wingdings 2"/>
        <a:buChar char="®"/>
        <a:defRPr kumimoji="0" sz="2400" kern="1200">
          <a:solidFill>
            <a:schemeClr val="tx1"/>
          </a:solidFill>
          <a:latin typeface="+mn-lt"/>
          <a:ea typeface="+mn-ea"/>
          <a:cs typeface="+mn-cs"/>
        </a:defRPr>
      </a:lvl3pPr>
      <a:lvl4pPr marL="1600200" indent="-228600" algn="l" rtl="0" eaLnBrk="1" latinLnBrk="0" hangingPunct="1">
        <a:spcBef>
          <a:spcPct val="20000"/>
        </a:spcBef>
        <a:buClr>
          <a:schemeClr val="accent5"/>
        </a:buClr>
        <a:buSzPct val="45000"/>
        <a:buFont typeface="Wingdings 2"/>
        <a:buChar char="¯"/>
        <a:defRPr kumimoji="0" sz="2000" kern="1200">
          <a:solidFill>
            <a:schemeClr val="tx1"/>
          </a:solidFill>
          <a:latin typeface="+mn-lt"/>
          <a:ea typeface="+mn-ea"/>
          <a:cs typeface="+mn-cs"/>
        </a:defRPr>
      </a:lvl4pPr>
      <a:lvl5pPr marL="2057400" indent="-228600" algn="l" rtl="0" eaLnBrk="1" latinLnBrk="0" hangingPunct="1">
        <a:spcBef>
          <a:spcPct val="20000"/>
        </a:spcBef>
        <a:buClr>
          <a:schemeClr val="accent6"/>
        </a:buClr>
        <a:buFont typeface="Wingdings 2"/>
        <a:buChar char=""/>
        <a:defRPr kumimoji="0" sz="20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0"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0"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0"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4.bp.blogspot.com/_YU7HoXp-GlM/Sg_Qy9Pzg3I/AAAAAAAAAFY/HwnJbz2DoO4/s1600-h/2102082971_803947baef_o.jp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71481"/>
            <a:ext cx="7772400" cy="2071702"/>
          </a:xfrm>
        </p:spPr>
        <p:txBody>
          <a:bodyPr>
            <a:normAutofit/>
          </a:bodyPr>
          <a:lstStyle/>
          <a:p>
            <a:r>
              <a:rPr lang="id-ID" sz="3200" dirty="0" smtClean="0"/>
              <a:t>Pertemuan 11</a:t>
            </a:r>
            <a:r>
              <a:rPr lang="id-ID" sz="4000" dirty="0" smtClean="0"/>
              <a:t/>
            </a:r>
            <a:br>
              <a:rPr lang="id-ID" sz="4000" dirty="0" smtClean="0"/>
            </a:br>
            <a:r>
              <a:rPr lang="id-ID" sz="4400" dirty="0" smtClean="0"/>
              <a:t>UML</a:t>
            </a:r>
            <a:r>
              <a:rPr lang="id-ID" sz="4000" dirty="0" smtClean="0"/>
              <a:t/>
            </a:r>
            <a:br>
              <a:rPr lang="id-ID" sz="4000" dirty="0" smtClean="0"/>
            </a:br>
            <a:r>
              <a:rPr lang="id-ID" sz="4000" dirty="0" smtClean="0"/>
              <a:t>Diagram Colaboration</a:t>
            </a:r>
            <a:endParaRPr lang="id-ID" sz="4000" dirty="0"/>
          </a:p>
        </p:txBody>
      </p:sp>
      <p:sp>
        <p:nvSpPr>
          <p:cNvPr id="3" name="Subtitle 2"/>
          <p:cNvSpPr>
            <a:spLocks noGrp="1"/>
          </p:cNvSpPr>
          <p:nvPr>
            <p:ph type="subTitle" idx="1"/>
          </p:nvPr>
        </p:nvSpPr>
        <p:spPr>
          <a:xfrm>
            <a:off x="785786" y="3071810"/>
            <a:ext cx="6670366" cy="1752600"/>
          </a:xfrm>
        </p:spPr>
        <p:txBody>
          <a:bodyPr>
            <a:normAutofit lnSpcReduction="10000"/>
          </a:bodyPr>
          <a:lstStyle/>
          <a:p>
            <a:r>
              <a:rPr lang="id-ID" dirty="0" smtClean="0"/>
              <a:t>ANALISIS DAN PERANCANGAN BERORIENTASI OBJEK</a:t>
            </a:r>
          </a:p>
          <a:p>
            <a:endParaRPr lang="id-ID" dirty="0" smtClean="0"/>
          </a:p>
          <a:p>
            <a:r>
              <a:rPr lang="id-ID" sz="2400" dirty="0" smtClean="0"/>
              <a:t>Citra Noviyasari, S.Si, MT</a:t>
            </a:r>
          </a:p>
          <a:p>
            <a:endParaRPr lang="id-ID" dirty="0"/>
          </a:p>
        </p:txBody>
      </p:sp>
    </p:spTree>
  </p:cSld>
  <p:clrMapOvr>
    <a:masterClrMapping/>
  </p:clrMapOvr>
  <p:transition spd="med">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id-ID" dirty="0" smtClean="0"/>
              <a:t>Definisi</a:t>
            </a:r>
            <a:endParaRPr lang="id-ID" dirty="0"/>
          </a:p>
        </p:txBody>
      </p:sp>
      <p:sp>
        <p:nvSpPr>
          <p:cNvPr id="3" name="Content Placeholder 2"/>
          <p:cNvSpPr>
            <a:spLocks noGrp="1"/>
          </p:cNvSpPr>
          <p:nvPr>
            <p:ph idx="1"/>
          </p:nvPr>
        </p:nvSpPr>
        <p:spPr/>
        <p:txBody>
          <a:bodyPr>
            <a:normAutofit fontScale="70000" lnSpcReduction="20000"/>
          </a:bodyPr>
          <a:lstStyle/>
          <a:p>
            <a:pPr algn="just"/>
            <a:r>
              <a:rPr lang="id-ID" dirty="0" smtClean="0"/>
              <a:t>Diagram Collaboration menujukkan hubungan antar objek-objek. Hubungan objek-objek ini ditunjukkan dengan memperlihatkan pengiriman </a:t>
            </a:r>
            <a:r>
              <a:rPr lang="id-ID" i="1" dirty="0" smtClean="0"/>
              <a:t>message</a:t>
            </a:r>
            <a:r>
              <a:rPr lang="id-ID" dirty="0" smtClean="0"/>
              <a:t> dari suatu objek ke objek yang lain. </a:t>
            </a:r>
          </a:p>
          <a:p>
            <a:pPr algn="just"/>
            <a:r>
              <a:rPr lang="id-ID" dirty="0" smtClean="0"/>
              <a:t>Sequence diagram dan collaboration diagram mempunyai tipe yang sama, yakni merepresentasikan informasi yang sama, dan sequence diagram dapat ditransformasikan ke collaboration diagram atau sebaliknya. Dalam sequence diagram lebih menekankan pada urutan-urutan waktu proses atau interaksi antar objek-objek. </a:t>
            </a:r>
          </a:p>
          <a:p>
            <a:pPr algn="just"/>
            <a:r>
              <a:rPr lang="id-ID" dirty="0" smtClean="0"/>
              <a:t>Collaboration diagram lebih menekankan pada konteks dan keseluruhan objek-objek yang berinteraksi. Dengan demikian, sequence diagram direpresentasikan menurut urutan waktu, collaboration diagram menurut ruang. </a:t>
            </a:r>
          </a:p>
          <a:p>
            <a:pPr algn="just"/>
            <a:endParaRPr lang="id-ID" dirty="0"/>
          </a:p>
        </p:txBody>
      </p:sp>
    </p:spTree>
  </p:cSld>
  <p:clrMapOvr>
    <a:masterClrMapping/>
  </p:clrMapOvr>
  <p:transition spd="med">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id-ID" dirty="0" smtClean="0"/>
              <a:t>Pembuatan Diagram Collaboration</a:t>
            </a:r>
            <a:endParaRPr lang="id-ID" dirty="0"/>
          </a:p>
        </p:txBody>
      </p:sp>
      <p:sp>
        <p:nvSpPr>
          <p:cNvPr id="3" name="Content Placeholder 2"/>
          <p:cNvSpPr>
            <a:spLocks noGrp="1"/>
          </p:cNvSpPr>
          <p:nvPr>
            <p:ph idx="1"/>
          </p:nvPr>
        </p:nvSpPr>
        <p:spPr/>
        <p:txBody>
          <a:bodyPr/>
          <a:lstStyle/>
          <a:p>
            <a:pPr lvl="0" algn="just"/>
            <a:r>
              <a:rPr lang="es-ES" dirty="0" err="1" smtClean="0"/>
              <a:t>Lebih</a:t>
            </a:r>
            <a:r>
              <a:rPr lang="es-ES" dirty="0" smtClean="0"/>
              <a:t> </a:t>
            </a:r>
            <a:r>
              <a:rPr lang="es-ES" dirty="0" err="1" smtClean="0"/>
              <a:t>dulu</a:t>
            </a:r>
            <a:r>
              <a:rPr lang="es-ES" dirty="0" smtClean="0"/>
              <a:t> </a:t>
            </a:r>
            <a:r>
              <a:rPr lang="id-ID" dirty="0" smtClean="0"/>
              <a:t>men</a:t>
            </a:r>
            <a:r>
              <a:rPr lang="es-ES" dirty="0" err="1" smtClean="0"/>
              <a:t>empatkan</a:t>
            </a:r>
            <a:r>
              <a:rPr lang="es-ES" dirty="0" smtClean="0"/>
              <a:t> </a:t>
            </a:r>
            <a:r>
              <a:rPr lang="es-ES" dirty="0" err="1" smtClean="0"/>
              <a:t>objek-objek</a:t>
            </a:r>
            <a:r>
              <a:rPr lang="es-ES" dirty="0" smtClean="0"/>
              <a:t> yang </a:t>
            </a:r>
            <a:r>
              <a:rPr lang="es-ES" dirty="0" err="1" smtClean="0"/>
              <a:t>berparstisipasi</a:t>
            </a:r>
            <a:r>
              <a:rPr lang="es-ES" dirty="0" smtClean="0"/>
              <a:t> di </a:t>
            </a:r>
            <a:r>
              <a:rPr lang="es-ES" dirty="0" err="1" smtClean="0"/>
              <a:t>interaksi</a:t>
            </a:r>
            <a:r>
              <a:rPr lang="es-ES" dirty="0" smtClean="0"/>
              <a:t> </a:t>
            </a:r>
            <a:r>
              <a:rPr lang="es-ES" dirty="0" err="1" smtClean="0"/>
              <a:t>sebagi</a:t>
            </a:r>
            <a:r>
              <a:rPr lang="es-ES" dirty="0" smtClean="0"/>
              <a:t> </a:t>
            </a:r>
            <a:r>
              <a:rPr lang="es-ES" dirty="0" err="1" smtClean="0"/>
              <a:t>simpul-simpul</a:t>
            </a:r>
            <a:r>
              <a:rPr lang="es-ES" dirty="0" smtClean="0"/>
              <a:t> </a:t>
            </a:r>
            <a:r>
              <a:rPr lang="es-ES" dirty="0" err="1" smtClean="0"/>
              <a:t>digraph</a:t>
            </a:r>
            <a:r>
              <a:rPr lang="es-ES" dirty="0" smtClean="0"/>
              <a:t> </a:t>
            </a:r>
            <a:endParaRPr lang="id-ID" dirty="0" smtClean="0"/>
          </a:p>
          <a:p>
            <a:pPr lvl="0" algn="just"/>
            <a:r>
              <a:rPr lang="en-US" dirty="0" err="1" smtClean="0"/>
              <a:t>Setelah</a:t>
            </a:r>
            <a:r>
              <a:rPr lang="en-US" dirty="0" smtClean="0"/>
              <a:t> </a:t>
            </a:r>
            <a:r>
              <a:rPr lang="en-US" dirty="0" err="1" smtClean="0"/>
              <a:t>itu</a:t>
            </a:r>
            <a:r>
              <a:rPr lang="en-US" dirty="0" smtClean="0"/>
              <a:t>, </a:t>
            </a:r>
            <a:r>
              <a:rPr lang="en-US" dirty="0" err="1" smtClean="0"/>
              <a:t>buat</a:t>
            </a:r>
            <a:r>
              <a:rPr lang="en-US" dirty="0" smtClean="0"/>
              <a:t> link yang </a:t>
            </a:r>
            <a:r>
              <a:rPr lang="en-US" dirty="0" err="1" smtClean="0"/>
              <a:t>menghubungkan</a:t>
            </a:r>
            <a:r>
              <a:rPr lang="en-US" dirty="0" smtClean="0"/>
              <a:t> </a:t>
            </a:r>
            <a:r>
              <a:rPr lang="en-US" dirty="0" err="1" smtClean="0"/>
              <a:t>objek-objek</a:t>
            </a:r>
            <a:r>
              <a:rPr lang="en-US" dirty="0" smtClean="0"/>
              <a:t>  </a:t>
            </a:r>
            <a:r>
              <a:rPr lang="en-US" dirty="0" err="1" smtClean="0"/>
              <a:t>sebagi</a:t>
            </a:r>
            <a:r>
              <a:rPr lang="en-US" dirty="0" smtClean="0"/>
              <a:t> </a:t>
            </a:r>
            <a:r>
              <a:rPr lang="en-US" dirty="0" err="1" smtClean="0"/>
              <a:t>busur</a:t>
            </a:r>
            <a:r>
              <a:rPr lang="en-US" dirty="0" smtClean="0"/>
              <a:t> digraph </a:t>
            </a:r>
            <a:endParaRPr lang="id-ID" dirty="0" smtClean="0"/>
          </a:p>
          <a:p>
            <a:pPr lvl="0" algn="just"/>
            <a:r>
              <a:rPr lang="es-ES" dirty="0" err="1" smtClean="0"/>
              <a:t>Kemudian</a:t>
            </a:r>
            <a:r>
              <a:rPr lang="es-ES" dirty="0" smtClean="0"/>
              <a:t> </a:t>
            </a:r>
            <a:r>
              <a:rPr lang="es-ES" dirty="0" err="1" smtClean="0"/>
              <a:t>beri</a:t>
            </a:r>
            <a:r>
              <a:rPr lang="es-ES" dirty="0" smtClean="0"/>
              <a:t> link </a:t>
            </a:r>
            <a:r>
              <a:rPr lang="es-ES" dirty="0" err="1" smtClean="0"/>
              <a:t>ini</a:t>
            </a:r>
            <a:r>
              <a:rPr lang="es-ES" dirty="0" smtClean="0"/>
              <a:t> </a:t>
            </a:r>
            <a:r>
              <a:rPr lang="es-ES" dirty="0" err="1" smtClean="0"/>
              <a:t>dengan</a:t>
            </a:r>
            <a:r>
              <a:rPr lang="es-ES" dirty="0" smtClean="0"/>
              <a:t> pesan yang </a:t>
            </a:r>
            <a:r>
              <a:rPr lang="es-ES" dirty="0" err="1" smtClean="0"/>
              <a:t>dikirim</a:t>
            </a:r>
            <a:r>
              <a:rPr lang="es-ES" dirty="0" smtClean="0"/>
              <a:t> dan </a:t>
            </a:r>
            <a:r>
              <a:rPr lang="es-ES" dirty="0" err="1" smtClean="0"/>
              <a:t>diterima</a:t>
            </a:r>
            <a:r>
              <a:rPr lang="es-ES" dirty="0" smtClean="0"/>
              <a:t> </a:t>
            </a:r>
            <a:r>
              <a:rPr lang="es-ES" dirty="0" err="1" smtClean="0"/>
              <a:t>objek</a:t>
            </a:r>
            <a:r>
              <a:rPr lang="es-ES" dirty="0" smtClean="0"/>
              <a:t> </a:t>
            </a:r>
            <a:endParaRPr lang="id-ID" dirty="0" smtClean="0"/>
          </a:p>
          <a:p>
            <a:endParaRPr lang="id-ID" dirty="0"/>
          </a:p>
        </p:txBody>
      </p:sp>
    </p:spTree>
  </p:cSld>
  <p:clrMapOvr>
    <a:masterClrMapping/>
  </p:clrMapOvr>
  <p:transition spd="med">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id-ID" dirty="0" smtClean="0"/>
              <a:t>Pembedaan dengan Sequential</a:t>
            </a:r>
            <a:endParaRPr lang="id-ID" dirty="0"/>
          </a:p>
        </p:txBody>
      </p:sp>
      <p:sp>
        <p:nvSpPr>
          <p:cNvPr id="3" name="Content Placeholder 2"/>
          <p:cNvSpPr>
            <a:spLocks noGrp="1"/>
          </p:cNvSpPr>
          <p:nvPr>
            <p:ph idx="1"/>
          </p:nvPr>
        </p:nvSpPr>
        <p:spPr/>
        <p:txBody>
          <a:bodyPr>
            <a:normAutofit fontScale="85000" lnSpcReduction="10000"/>
          </a:bodyPr>
          <a:lstStyle/>
          <a:p>
            <a:pPr lvl="0"/>
            <a:r>
              <a:rPr lang="en-US" dirty="0" err="1" smtClean="0"/>
              <a:t>Terdapat</a:t>
            </a:r>
            <a:r>
              <a:rPr lang="en-US" dirty="0" smtClean="0"/>
              <a:t> </a:t>
            </a:r>
            <a:r>
              <a:rPr lang="en-US" dirty="0" err="1" smtClean="0"/>
              <a:t>jalur</a:t>
            </a:r>
            <a:r>
              <a:rPr lang="en-US" dirty="0" smtClean="0"/>
              <a:t>. </a:t>
            </a:r>
            <a:endParaRPr lang="id-ID" dirty="0" smtClean="0"/>
          </a:p>
          <a:p>
            <a:pPr algn="just">
              <a:buNone/>
            </a:pPr>
            <a:r>
              <a:rPr lang="id-ID" dirty="0" smtClean="0"/>
              <a:t>	</a:t>
            </a:r>
            <a:r>
              <a:rPr lang="en-US" dirty="0" err="1" smtClean="0"/>
              <a:t>Untuk</a:t>
            </a:r>
            <a:r>
              <a:rPr lang="en-US" dirty="0" smtClean="0"/>
              <a:t> </a:t>
            </a:r>
            <a:r>
              <a:rPr lang="en-US" dirty="0" err="1" smtClean="0"/>
              <a:t>menandai</a:t>
            </a:r>
            <a:r>
              <a:rPr lang="en-US" dirty="0" smtClean="0"/>
              <a:t> </a:t>
            </a:r>
            <a:r>
              <a:rPr lang="en-US" dirty="0" err="1" smtClean="0"/>
              <a:t>suatu</a:t>
            </a:r>
            <a:r>
              <a:rPr lang="en-US" dirty="0" smtClean="0"/>
              <a:t> </a:t>
            </a:r>
            <a:r>
              <a:rPr lang="en-US" dirty="0" err="1" smtClean="0"/>
              <a:t>objek</a:t>
            </a:r>
            <a:r>
              <a:rPr lang="en-US" dirty="0" smtClean="0"/>
              <a:t> </a:t>
            </a:r>
            <a:r>
              <a:rPr lang="en-US" dirty="0" err="1" smtClean="0"/>
              <a:t>dihubung</a:t>
            </a:r>
            <a:r>
              <a:rPr lang="en-US" dirty="0" smtClean="0"/>
              <a:t> k </a:t>
            </a:r>
            <a:r>
              <a:rPr lang="en-US" dirty="0" err="1" smtClean="0"/>
              <a:t>objek</a:t>
            </a:r>
            <a:r>
              <a:rPr lang="en-US" dirty="0" smtClean="0"/>
              <a:t> lain, </a:t>
            </a:r>
            <a:r>
              <a:rPr lang="en-US" dirty="0" err="1" smtClean="0"/>
              <a:t>kita</a:t>
            </a:r>
            <a:r>
              <a:rPr lang="en-US" dirty="0" smtClean="0"/>
              <a:t> </a:t>
            </a:r>
            <a:r>
              <a:rPr lang="en-US" dirty="0" err="1" smtClean="0"/>
              <a:t>dapat</a:t>
            </a:r>
            <a:r>
              <a:rPr lang="en-US" dirty="0" smtClean="0"/>
              <a:t> </a:t>
            </a:r>
            <a:r>
              <a:rPr lang="en-US" dirty="0" err="1" smtClean="0"/>
              <a:t>menempelkan</a:t>
            </a:r>
            <a:r>
              <a:rPr lang="en-US" dirty="0" smtClean="0"/>
              <a:t> </a:t>
            </a:r>
            <a:r>
              <a:rPr lang="en-US" i="1" dirty="0" smtClean="0"/>
              <a:t>stereotype path </a:t>
            </a:r>
            <a:r>
              <a:rPr lang="en-US" dirty="0" err="1" smtClean="0"/>
              <a:t>di</a:t>
            </a:r>
            <a:r>
              <a:rPr lang="en-US" dirty="0" smtClean="0"/>
              <a:t> </a:t>
            </a:r>
            <a:r>
              <a:rPr lang="en-US" dirty="0" err="1" smtClean="0"/>
              <a:t>ujung</a:t>
            </a:r>
            <a:r>
              <a:rPr lang="en-US" dirty="0" smtClean="0"/>
              <a:t> </a:t>
            </a:r>
            <a:r>
              <a:rPr lang="en-US" i="1" dirty="0" smtClean="0"/>
              <a:t>link,</a:t>
            </a:r>
            <a:r>
              <a:rPr lang="en-US" dirty="0" smtClean="0"/>
              <a:t> </a:t>
            </a:r>
            <a:r>
              <a:rPr lang="en-US" dirty="0" err="1" smtClean="0"/>
              <a:t>Contoh</a:t>
            </a:r>
            <a:r>
              <a:rPr lang="en-US" dirty="0" smtClean="0"/>
              <a:t> :&lt;&lt;local&gt;&gt; </a:t>
            </a:r>
            <a:r>
              <a:rPr lang="en-US" dirty="0" err="1" smtClean="0"/>
              <a:t>untuk</a:t>
            </a:r>
            <a:r>
              <a:rPr lang="en-US" dirty="0" smtClean="0"/>
              <a:t> </a:t>
            </a:r>
            <a:r>
              <a:rPr lang="en-US" dirty="0" err="1" smtClean="0"/>
              <a:t>menunjukan</a:t>
            </a:r>
            <a:r>
              <a:rPr lang="en-US" dirty="0" smtClean="0"/>
              <a:t> </a:t>
            </a:r>
            <a:r>
              <a:rPr lang="en-US" dirty="0" err="1" smtClean="0"/>
              <a:t>bahwa</a:t>
            </a:r>
            <a:r>
              <a:rPr lang="en-US" dirty="0" smtClean="0"/>
              <a:t> </a:t>
            </a:r>
            <a:r>
              <a:rPr lang="en-US" dirty="0" err="1" smtClean="0"/>
              <a:t>itu</a:t>
            </a:r>
            <a:r>
              <a:rPr lang="en-US" dirty="0" smtClean="0"/>
              <a:t> </a:t>
            </a:r>
            <a:r>
              <a:rPr lang="en-US" dirty="0" err="1" smtClean="0"/>
              <a:t>objek</a:t>
            </a:r>
            <a:r>
              <a:rPr lang="en-US" dirty="0" smtClean="0"/>
              <a:t> local </a:t>
            </a:r>
            <a:r>
              <a:rPr lang="en-US" dirty="0" err="1" smtClean="0"/>
              <a:t>terhadap</a:t>
            </a:r>
            <a:r>
              <a:rPr lang="en-US" dirty="0" smtClean="0"/>
              <a:t> </a:t>
            </a:r>
            <a:r>
              <a:rPr lang="en-US" dirty="0" err="1" smtClean="0"/>
              <a:t>pengirim</a:t>
            </a:r>
            <a:r>
              <a:rPr lang="en-US" dirty="0" smtClean="0"/>
              <a:t>.</a:t>
            </a:r>
            <a:endParaRPr lang="id-ID" dirty="0" smtClean="0"/>
          </a:p>
          <a:p>
            <a:pPr lvl="0"/>
            <a:r>
              <a:rPr lang="en-US" dirty="0" err="1" smtClean="0"/>
              <a:t>Terdapat</a:t>
            </a:r>
            <a:r>
              <a:rPr lang="en-US" dirty="0" smtClean="0"/>
              <a:t> </a:t>
            </a:r>
            <a:r>
              <a:rPr lang="en-US" dirty="0" err="1" smtClean="0"/>
              <a:t>angka</a:t>
            </a:r>
            <a:r>
              <a:rPr lang="en-US" dirty="0" smtClean="0"/>
              <a:t> </a:t>
            </a:r>
            <a:r>
              <a:rPr lang="en-US" dirty="0" err="1" smtClean="0"/>
              <a:t>sekuen</a:t>
            </a:r>
            <a:r>
              <a:rPr lang="en-US" dirty="0" smtClean="0"/>
              <a:t>.</a:t>
            </a:r>
            <a:endParaRPr lang="id-ID" dirty="0" smtClean="0"/>
          </a:p>
          <a:p>
            <a:pPr algn="just">
              <a:buNone/>
            </a:pPr>
            <a:r>
              <a:rPr lang="id-ID" dirty="0" smtClean="0"/>
              <a:t>	</a:t>
            </a:r>
            <a:r>
              <a:rPr lang="en-US" dirty="0" err="1" smtClean="0"/>
              <a:t>Untuk</a:t>
            </a:r>
            <a:r>
              <a:rPr lang="en-US" dirty="0" smtClean="0"/>
              <a:t> </a:t>
            </a:r>
            <a:r>
              <a:rPr lang="en-US" dirty="0" err="1" smtClean="0"/>
              <a:t>mengindikasikan</a:t>
            </a:r>
            <a:r>
              <a:rPr lang="en-US" dirty="0" smtClean="0"/>
              <a:t> </a:t>
            </a:r>
            <a:r>
              <a:rPr lang="en-US" dirty="0" err="1" smtClean="0"/>
              <a:t>urutan</a:t>
            </a:r>
            <a:r>
              <a:rPr lang="en-US" dirty="0" smtClean="0"/>
              <a:t> </a:t>
            </a:r>
            <a:r>
              <a:rPr lang="en-US" dirty="0" err="1" smtClean="0"/>
              <a:t>pesan</a:t>
            </a:r>
            <a:r>
              <a:rPr lang="en-US" dirty="0" smtClean="0"/>
              <a:t>, </a:t>
            </a:r>
            <a:r>
              <a:rPr lang="en-US" dirty="0" err="1" smtClean="0"/>
              <a:t>maka</a:t>
            </a:r>
            <a:r>
              <a:rPr lang="en-US" dirty="0" smtClean="0"/>
              <a:t> </a:t>
            </a:r>
            <a:r>
              <a:rPr lang="en-US" dirty="0" err="1" smtClean="0"/>
              <a:t>kita</a:t>
            </a:r>
            <a:r>
              <a:rPr lang="en-US" dirty="0" smtClean="0"/>
              <a:t> member </a:t>
            </a:r>
            <a:r>
              <a:rPr lang="en-US" dirty="0" err="1" smtClean="0"/>
              <a:t>nomor</a:t>
            </a:r>
            <a:r>
              <a:rPr lang="en-US" dirty="0" smtClean="0"/>
              <a:t> </a:t>
            </a:r>
            <a:r>
              <a:rPr lang="en-US" dirty="0" err="1" smtClean="0"/>
              <a:t>pada</a:t>
            </a:r>
            <a:r>
              <a:rPr lang="en-US" dirty="0" smtClean="0"/>
              <a:t> </a:t>
            </a:r>
            <a:r>
              <a:rPr lang="en-US" dirty="0" err="1" smtClean="0"/>
              <a:t>pesan</a:t>
            </a:r>
            <a:r>
              <a:rPr lang="en-US" dirty="0" smtClean="0"/>
              <a:t> </a:t>
            </a:r>
            <a:r>
              <a:rPr lang="en-US" dirty="0" err="1" smtClean="0"/>
              <a:t>pesan</a:t>
            </a:r>
            <a:r>
              <a:rPr lang="en-US" dirty="0" smtClean="0"/>
              <a:t> yang </a:t>
            </a:r>
            <a:r>
              <a:rPr lang="en-US" dirty="0" err="1" smtClean="0"/>
              <a:t>dilewatkan</a:t>
            </a:r>
            <a:r>
              <a:rPr lang="en-US" dirty="0" smtClean="0"/>
              <a:t>. Kita </a:t>
            </a:r>
            <a:r>
              <a:rPr lang="en-US" dirty="0" err="1" smtClean="0"/>
              <a:t>dapat</a:t>
            </a:r>
            <a:r>
              <a:rPr lang="en-US" dirty="0" smtClean="0"/>
              <a:t> </a:t>
            </a:r>
            <a:r>
              <a:rPr lang="en-US" dirty="0" err="1" smtClean="0"/>
              <a:t>menggunakan</a:t>
            </a:r>
            <a:r>
              <a:rPr lang="en-US" dirty="0" smtClean="0"/>
              <a:t> </a:t>
            </a:r>
            <a:r>
              <a:rPr lang="en-US" dirty="0" err="1" smtClean="0"/>
              <a:t>penomoran</a:t>
            </a:r>
            <a:r>
              <a:rPr lang="en-US" dirty="0" smtClean="0"/>
              <a:t> </a:t>
            </a:r>
            <a:r>
              <a:rPr lang="en-US" dirty="0" err="1" smtClean="0"/>
              <a:t>menaik</a:t>
            </a:r>
            <a:r>
              <a:rPr lang="en-US" dirty="0" smtClean="0"/>
              <a:t> </a:t>
            </a:r>
            <a:r>
              <a:rPr lang="en-US" dirty="0" err="1" smtClean="0"/>
              <a:t>secara</a:t>
            </a:r>
            <a:r>
              <a:rPr lang="en-US" dirty="0" smtClean="0"/>
              <a:t> monotonic </a:t>
            </a:r>
            <a:r>
              <a:rPr lang="en-US" dirty="0" err="1" smtClean="0"/>
              <a:t>ataypun</a:t>
            </a:r>
            <a:r>
              <a:rPr lang="en-US" dirty="0" smtClean="0"/>
              <a:t> </a:t>
            </a:r>
            <a:r>
              <a:rPr lang="en-US" dirty="0" err="1" smtClean="0"/>
              <a:t>penomoran</a:t>
            </a:r>
            <a:r>
              <a:rPr lang="en-US" dirty="0" smtClean="0"/>
              <a:t> </a:t>
            </a:r>
            <a:r>
              <a:rPr lang="en-US" dirty="0" err="1" smtClean="0"/>
              <a:t>bersarang</a:t>
            </a:r>
            <a:r>
              <a:rPr lang="en-US" dirty="0" smtClean="0"/>
              <a:t> </a:t>
            </a:r>
            <a:endParaRPr lang="id-ID" dirty="0" smtClean="0"/>
          </a:p>
          <a:p>
            <a:endParaRPr lang="id-ID" dirty="0"/>
          </a:p>
        </p:txBody>
      </p:sp>
    </p:spTree>
  </p:cSld>
  <p:clrMapOvr>
    <a:masterClrMapping/>
  </p:clrMapOvr>
  <p:transition spd="med">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id-ID" dirty="0" smtClean="0"/>
              <a:t>Notasi</a:t>
            </a:r>
            <a:endParaRPr lang="id-ID" dirty="0"/>
          </a:p>
        </p:txBody>
      </p:sp>
      <p:pic>
        <p:nvPicPr>
          <p:cNvPr id="4" name="Content Placeholder 3"/>
          <p:cNvPicPr>
            <a:picLocks noGrp="1"/>
          </p:cNvPicPr>
          <p:nvPr>
            <p:ph idx="1"/>
          </p:nvPr>
        </p:nvPicPr>
        <p:blipFill>
          <a:blip r:embed="rId2" cstate="print"/>
          <a:srcRect/>
          <a:stretch>
            <a:fillRect/>
          </a:stretch>
        </p:blipFill>
        <p:spPr bwMode="auto">
          <a:xfrm>
            <a:off x="457200" y="1800409"/>
            <a:ext cx="8229600" cy="4125544"/>
          </a:xfrm>
          <a:prstGeom prst="rect">
            <a:avLst/>
          </a:prstGeom>
          <a:noFill/>
          <a:ln w="9525">
            <a:noFill/>
            <a:miter lim="800000"/>
            <a:headEnd/>
            <a:tailEnd/>
          </a:ln>
        </p:spPr>
      </p:pic>
    </p:spTree>
  </p:cSld>
  <p:clrMapOvr>
    <a:masterClrMapping/>
  </p:clrMapOvr>
  <p:transition spd="med">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id-ID" dirty="0" smtClean="0"/>
              <a:t>Pengiriman message</a:t>
            </a:r>
            <a:endParaRPr lang="id-ID" dirty="0"/>
          </a:p>
        </p:txBody>
      </p:sp>
      <p:pic>
        <p:nvPicPr>
          <p:cNvPr id="4" name="BLOGGER_PHOTO_ID_5336713657310217074" descr="http://4.bp.blogspot.com/_YU7HoXp-GlM/Sg_Qy9Pzg3I/AAAAAAAAAFY/HwnJbz2DoO4/s320/2102082971_803947baef_o.jpg">
            <a:hlinkClick r:id="rId2"/>
          </p:cNvPr>
          <p:cNvPicPr>
            <a:picLocks noGrp="1"/>
          </p:cNvPicPr>
          <p:nvPr>
            <p:ph idx="1"/>
          </p:nvPr>
        </p:nvPicPr>
        <p:blipFill>
          <a:blip r:embed="rId3" cstate="print"/>
          <a:srcRect/>
          <a:stretch>
            <a:fillRect/>
          </a:stretch>
        </p:blipFill>
        <p:spPr bwMode="auto">
          <a:xfrm>
            <a:off x="1285852" y="1785926"/>
            <a:ext cx="6786610" cy="3929090"/>
          </a:xfrm>
          <a:prstGeom prst="rect">
            <a:avLst/>
          </a:prstGeom>
          <a:noFill/>
          <a:ln w="9525">
            <a:noFill/>
            <a:miter lim="800000"/>
            <a:headEnd/>
            <a:tailEnd/>
          </a:ln>
        </p:spPr>
      </p:pic>
    </p:spTree>
  </p:cSld>
  <p:clrMapOvr>
    <a:masterClrMapping/>
  </p:clrMapOvr>
  <p:transition spd="med">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id-ID" dirty="0" smtClean="0"/>
              <a:t>Kriteria</a:t>
            </a:r>
            <a:endParaRPr lang="id-ID" dirty="0"/>
          </a:p>
        </p:txBody>
      </p:sp>
      <p:sp>
        <p:nvSpPr>
          <p:cNvPr id="3" name="Content Placeholder 2"/>
          <p:cNvSpPr>
            <a:spLocks noGrp="1"/>
          </p:cNvSpPr>
          <p:nvPr>
            <p:ph idx="1"/>
          </p:nvPr>
        </p:nvSpPr>
        <p:spPr/>
        <p:txBody>
          <a:bodyPr>
            <a:normAutofit fontScale="92500" lnSpcReduction="20000"/>
          </a:bodyPr>
          <a:lstStyle/>
          <a:p>
            <a:pPr lvl="0" algn="just"/>
            <a:r>
              <a:rPr lang="es-ES" dirty="0" err="1" smtClean="0"/>
              <a:t>Fokus</a:t>
            </a:r>
            <a:r>
              <a:rPr lang="es-ES" dirty="0" smtClean="0"/>
              <a:t> pada </a:t>
            </a:r>
            <a:r>
              <a:rPr lang="es-ES" dirty="0" err="1" smtClean="0"/>
              <a:t>mengkomunikasi</a:t>
            </a:r>
            <a:r>
              <a:rPr lang="es-ES" dirty="0" smtClean="0"/>
              <a:t> </a:t>
            </a:r>
            <a:r>
              <a:rPr lang="es-ES" dirty="0" err="1" smtClean="0"/>
              <a:t>satu</a:t>
            </a:r>
            <a:r>
              <a:rPr lang="es-ES" dirty="0" smtClean="0"/>
              <a:t> </a:t>
            </a:r>
            <a:r>
              <a:rPr lang="es-ES" dirty="0" err="1" smtClean="0"/>
              <a:t>aspek</a:t>
            </a:r>
            <a:r>
              <a:rPr lang="es-ES" dirty="0" smtClean="0"/>
              <a:t> </a:t>
            </a:r>
            <a:r>
              <a:rPr lang="es-ES" dirty="0" err="1" smtClean="0"/>
              <a:t>dinamisasi</a:t>
            </a:r>
            <a:r>
              <a:rPr lang="es-ES" dirty="0" smtClean="0"/>
              <a:t> </a:t>
            </a:r>
            <a:r>
              <a:rPr lang="es-ES" dirty="0" err="1" smtClean="0"/>
              <a:t>sistem</a:t>
            </a:r>
            <a:r>
              <a:rPr lang="es-ES" dirty="0" smtClean="0"/>
              <a:t> </a:t>
            </a:r>
            <a:endParaRPr lang="id-ID" dirty="0" smtClean="0"/>
          </a:p>
          <a:p>
            <a:pPr lvl="0" algn="just"/>
            <a:r>
              <a:rPr lang="es-ES" dirty="0" err="1" smtClean="0"/>
              <a:t>Hanya</a:t>
            </a:r>
            <a:r>
              <a:rPr lang="es-ES" dirty="0" smtClean="0"/>
              <a:t> </a:t>
            </a:r>
            <a:r>
              <a:rPr lang="es-ES" dirty="0" err="1" smtClean="0"/>
              <a:t>bersisi</a:t>
            </a:r>
            <a:r>
              <a:rPr lang="es-ES" dirty="0" smtClean="0"/>
              <a:t> </a:t>
            </a:r>
            <a:r>
              <a:rPr lang="es-ES" dirty="0" err="1" smtClean="0"/>
              <a:t>elemen-elemen</a:t>
            </a:r>
            <a:r>
              <a:rPr lang="es-ES" dirty="0" smtClean="0"/>
              <a:t> yang secara </a:t>
            </a:r>
            <a:r>
              <a:rPr lang="es-ES" dirty="0" err="1" smtClean="0"/>
              <a:t>esensi</a:t>
            </a:r>
            <a:r>
              <a:rPr lang="es-ES" dirty="0" smtClean="0"/>
              <a:t> </a:t>
            </a:r>
            <a:r>
              <a:rPr lang="es-ES" dirty="0" err="1" smtClean="0"/>
              <a:t>memahami</a:t>
            </a:r>
            <a:r>
              <a:rPr lang="es-ES" dirty="0" smtClean="0"/>
              <a:t> </a:t>
            </a:r>
            <a:r>
              <a:rPr lang="es-ES" dirty="0" err="1" smtClean="0"/>
              <a:t>aspek</a:t>
            </a:r>
            <a:r>
              <a:rPr lang="es-ES" dirty="0" smtClean="0"/>
              <a:t> </a:t>
            </a:r>
            <a:r>
              <a:rPr lang="es-ES" dirty="0" err="1" smtClean="0"/>
              <a:t>ini</a:t>
            </a:r>
            <a:r>
              <a:rPr lang="es-ES" dirty="0" smtClean="0"/>
              <a:t> </a:t>
            </a:r>
            <a:endParaRPr lang="id-ID" dirty="0" smtClean="0"/>
          </a:p>
          <a:p>
            <a:pPr lvl="0" algn="just"/>
            <a:r>
              <a:rPr lang="es-ES" dirty="0" err="1" smtClean="0"/>
              <a:t>Menyediakan</a:t>
            </a:r>
            <a:r>
              <a:rPr lang="es-ES" dirty="0" smtClean="0"/>
              <a:t> </a:t>
            </a:r>
            <a:r>
              <a:rPr lang="es-ES" dirty="0" err="1" smtClean="0"/>
              <a:t>konsistensi</a:t>
            </a:r>
            <a:r>
              <a:rPr lang="es-ES" dirty="0" smtClean="0"/>
              <a:t> </a:t>
            </a:r>
            <a:r>
              <a:rPr lang="es-ES" dirty="0" err="1" smtClean="0"/>
              <a:t>rinci</a:t>
            </a:r>
            <a:r>
              <a:rPr lang="es-ES" dirty="0" smtClean="0"/>
              <a:t> </a:t>
            </a:r>
            <a:r>
              <a:rPr lang="es-ES" dirty="0" err="1" smtClean="0"/>
              <a:t>dengan</a:t>
            </a:r>
            <a:r>
              <a:rPr lang="es-ES" dirty="0" smtClean="0"/>
              <a:t> </a:t>
            </a:r>
            <a:r>
              <a:rPr lang="es-ES" dirty="0" err="1" smtClean="0"/>
              <a:t>level</a:t>
            </a:r>
            <a:r>
              <a:rPr lang="es-ES" dirty="0" smtClean="0"/>
              <a:t> </a:t>
            </a:r>
            <a:r>
              <a:rPr lang="es-ES" dirty="0" err="1" smtClean="0"/>
              <a:t>abstraksinya</a:t>
            </a:r>
            <a:r>
              <a:rPr lang="es-ES" dirty="0" smtClean="0"/>
              <a:t> dan </a:t>
            </a:r>
            <a:r>
              <a:rPr lang="es-ES" dirty="0" err="1" smtClean="0"/>
              <a:t>seharusnya</a:t>
            </a:r>
            <a:r>
              <a:rPr lang="es-ES" dirty="0" smtClean="0"/>
              <a:t> </a:t>
            </a:r>
            <a:r>
              <a:rPr lang="es-ES" dirty="0" err="1" smtClean="0"/>
              <a:t>hanya</a:t>
            </a:r>
            <a:r>
              <a:rPr lang="es-ES" dirty="0" smtClean="0"/>
              <a:t> </a:t>
            </a:r>
            <a:r>
              <a:rPr lang="es-ES" dirty="0" err="1" smtClean="0"/>
              <a:t>mengemukan</a:t>
            </a:r>
            <a:r>
              <a:rPr lang="es-ES" dirty="0" smtClean="0"/>
              <a:t> </a:t>
            </a:r>
            <a:r>
              <a:rPr lang="es-ES" dirty="0" err="1" smtClean="0"/>
              <a:t>hal-hal</a:t>
            </a:r>
            <a:r>
              <a:rPr lang="es-ES" dirty="0" smtClean="0"/>
              <a:t> </a:t>
            </a:r>
            <a:r>
              <a:rPr lang="es-ES" dirty="0" err="1" smtClean="0"/>
              <a:t>esensi</a:t>
            </a:r>
            <a:r>
              <a:rPr lang="es-ES" dirty="0" smtClean="0"/>
              <a:t> yang </a:t>
            </a:r>
            <a:r>
              <a:rPr lang="es-ES" dirty="0" err="1" smtClean="0"/>
              <a:t>perlu</a:t>
            </a:r>
            <a:r>
              <a:rPr lang="es-ES" dirty="0" smtClean="0"/>
              <a:t> </a:t>
            </a:r>
            <a:r>
              <a:rPr lang="es-ES" dirty="0" err="1" smtClean="0"/>
              <a:t>dipahami</a:t>
            </a:r>
            <a:endParaRPr lang="id-ID" dirty="0" smtClean="0"/>
          </a:p>
          <a:p>
            <a:pPr lvl="0" algn="just"/>
            <a:r>
              <a:rPr lang="en-US" dirty="0" err="1" smtClean="0"/>
              <a:t>Bukan</a:t>
            </a:r>
            <a:r>
              <a:rPr lang="en-US" dirty="0" smtClean="0"/>
              <a:t> </a:t>
            </a:r>
            <a:r>
              <a:rPr lang="en-US" dirty="0" err="1" smtClean="0"/>
              <a:t>minimalis</a:t>
            </a:r>
            <a:r>
              <a:rPr lang="en-US" dirty="0" smtClean="0"/>
              <a:t> </a:t>
            </a:r>
            <a:r>
              <a:rPr lang="en-US" dirty="0" err="1" smtClean="0"/>
              <a:t>sehingga</a:t>
            </a:r>
            <a:r>
              <a:rPr lang="en-US" dirty="0" smtClean="0"/>
              <a:t> </a:t>
            </a:r>
            <a:r>
              <a:rPr lang="en-US" dirty="0" err="1" smtClean="0"/>
              <a:t>informasi</a:t>
            </a:r>
            <a:r>
              <a:rPr lang="en-US" dirty="0" smtClean="0"/>
              <a:t> </a:t>
            </a:r>
            <a:r>
              <a:rPr lang="en-US" dirty="0" err="1" smtClean="0"/>
              <a:t>ke</a:t>
            </a:r>
            <a:r>
              <a:rPr lang="en-US" dirty="0" smtClean="0"/>
              <a:t> </a:t>
            </a:r>
            <a:r>
              <a:rPr lang="en-US" dirty="0" err="1" smtClean="0"/>
              <a:t>pembaca</a:t>
            </a:r>
            <a:r>
              <a:rPr lang="en-US" dirty="0" smtClean="0"/>
              <a:t> </a:t>
            </a:r>
            <a:r>
              <a:rPr lang="en-US" dirty="0" err="1" smtClean="0"/>
              <a:t>mengenai</a:t>
            </a:r>
            <a:r>
              <a:rPr lang="en-US" dirty="0" smtClean="0"/>
              <a:t> semantics yang </a:t>
            </a:r>
            <a:r>
              <a:rPr lang="en-US" dirty="0" err="1" smtClean="0"/>
              <a:t>penting</a:t>
            </a:r>
            <a:r>
              <a:rPr lang="en-US" dirty="0" smtClean="0"/>
              <a:t> </a:t>
            </a:r>
            <a:r>
              <a:rPr lang="en-US" dirty="0" err="1" smtClean="0"/>
              <a:t>tidak</a:t>
            </a:r>
            <a:r>
              <a:rPr lang="en-US" dirty="0" smtClean="0"/>
              <a:t> </a:t>
            </a:r>
            <a:r>
              <a:rPr lang="en-US" dirty="0" err="1" smtClean="0"/>
              <a:t>kurang</a:t>
            </a:r>
            <a:r>
              <a:rPr lang="en-US" dirty="0" smtClean="0"/>
              <a:t> </a:t>
            </a:r>
            <a:endParaRPr lang="id-ID" dirty="0" smtClean="0"/>
          </a:p>
          <a:p>
            <a:endParaRPr lang="id-ID" dirty="0"/>
          </a:p>
        </p:txBody>
      </p:sp>
    </p:spTree>
  </p:cSld>
  <p:clrMapOvr>
    <a:masterClrMapping/>
  </p:clrMapOvr>
  <p:transition spd="med">
    <p:fade thruBlk="1"/>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Dragon">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ragon">
      <a:majorFont>
        <a:latin typeface="Maiandra GD"/>
        <a:ea typeface=""/>
        <a:cs typeface=""/>
        <a:font script="CYRL" typeface="Times New Roman"/>
        <a:font script="GREK" typeface="Times New Roman"/>
        <a:font script="Jpan" typeface="ＭＳ Ｐゴシック"/>
        <a:font script="Hang" typeface="HY중고딕"/>
        <a:font script="Hans" typeface="隶书"/>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ambria"/>
        <a:ea typeface=""/>
        <a:cs typeface=""/>
        <a:font script="Jpan" typeface="ＭＳ Ｐ明朝"/>
        <a:font script="Hang" typeface="HY견명조"/>
        <a:font script="Hans" typeface="华文楷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ragon">
      <a:fillStyleLst>
        <a:solidFill>
          <a:schemeClr val="phClr">
            <a:tint val="100000"/>
            <a:shade val="100000"/>
            <a:hueMod val="100000"/>
            <a:satMod val="100000"/>
          </a:schemeClr>
        </a:solidFill>
        <a:gradFill rotWithShape="1">
          <a:gsLst>
            <a:gs pos="0">
              <a:schemeClr val="phClr">
                <a:tint val="100000"/>
                <a:shade val="50000"/>
                <a:hueMod val="100000"/>
                <a:satMod val="250000"/>
              </a:schemeClr>
            </a:gs>
            <a:gs pos="75000">
              <a:schemeClr val="phClr">
                <a:tint val="80000"/>
                <a:shade val="100000"/>
                <a:hueMod val="100000"/>
                <a:satMod val="375000"/>
              </a:schemeClr>
            </a:gs>
            <a:gs pos="100000">
              <a:schemeClr val="phClr">
                <a:tint val="50000"/>
                <a:shade val="100000"/>
                <a:hueMod val="100000"/>
                <a:satMod val="500000"/>
              </a:schemeClr>
            </a:gs>
          </a:gsLst>
          <a:lin ang="16200000" scaled="1"/>
        </a:gradFill>
        <a:blipFill>
          <a:blip xmlns:r="http://schemas.openxmlformats.org/officeDocument/2006/relationships" r:embed="rId1">
            <a:duotone>
              <a:schemeClr val="phClr">
                <a:tint val="100000"/>
                <a:shade val="50000"/>
                <a:hueMod val="100000"/>
                <a:satMod val="100000"/>
              </a:schemeClr>
              <a:schemeClr val="phClr">
                <a:tint val="100000"/>
                <a:shade val="75000"/>
                <a:hueMod val="100000"/>
                <a:satMod val="100000"/>
              </a:schemeClr>
            </a:duotone>
          </a:blip>
          <a:tile tx="0" ty="0" sx="50000" sy="50000" flip="none" algn="ctr"/>
        </a:blipFill>
      </a:fillStyleLst>
      <a:lnStyleLst>
        <a:ln w="127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glow>
              <a:schemeClr val="phClr">
                <a:tint val="100000"/>
                <a:shade val="100000"/>
                <a:hueMod val="100000"/>
                <a:satMod val="100000"/>
              </a:schemeClr>
            </a:glow>
          </a:effectLst>
        </a:effectStyle>
        <a:effectStyle>
          <a:effectLst>
            <a:glow>
              <a:schemeClr val="phClr">
                <a:tint val="100000"/>
                <a:shade val="100000"/>
                <a:hueMod val="100000"/>
                <a:satMod val="100000"/>
              </a:schemeClr>
            </a:glow>
          </a:effectLst>
          <a:scene3d>
            <a:camera prst="orthographicFront" fov="0">
              <a:rot lat="0" lon="0" rev="0"/>
            </a:camera>
            <a:lightRig rig="threePt" dir="tl">
              <a:rot lat="0" lon="0" rev="0"/>
            </a:lightRig>
          </a:scene3d>
          <a:sp3d prstMaterial="metal">
            <a:bevelT w="12700" h="12700" prst="relaxedInset"/>
            <a:contourClr>
              <a:schemeClr val="phClr">
                <a:tint val="100000"/>
                <a:shade val="100000"/>
                <a:hueMod val="100000"/>
                <a:satMod val="100000"/>
              </a:schemeClr>
            </a:contourClr>
          </a:sp3d>
        </a:effectStyle>
        <a:effectStyle>
          <a:effectLst>
            <a:glow>
              <a:schemeClr val="phClr">
                <a:tint val="100000"/>
                <a:shade val="100000"/>
                <a:hueMod val="100000"/>
                <a:satMod val="100000"/>
              </a:schemeClr>
            </a:glow>
            <a:outerShdw blurRad="44450" dist="50800" dir="3300000" sx="99000" sy="99000" algn="tl" rotWithShape="0">
              <a:srgbClr val="000000">
                <a:alpha val="55000"/>
              </a:srgbClr>
            </a:outerShdw>
          </a:effectLst>
          <a:scene3d>
            <a:camera prst="orthographicFront">
              <a:rot lat="0" lon="0" rev="0"/>
            </a:camera>
            <a:lightRig rig="contrasting" dir="tl">
              <a:rot lat="0" lon="0" rev="14220000"/>
            </a:lightRig>
          </a:scene3d>
          <a:sp3d prstMaterial="dkEdge">
            <a:bevelT w="63500" h="63500"/>
            <a:bevelB w="0" h="0"/>
            <a:contourClr>
              <a:schemeClr val="phClr">
                <a:tint val="100000"/>
                <a:shade val="100000"/>
                <a:hueMod val="100000"/>
                <a:satMod val="100000"/>
              </a:schemeClr>
            </a:contourClr>
          </a:sp3d>
        </a:effectStyle>
      </a:effectStyleLst>
      <a:bgFillStyleLst>
        <a:solidFill>
          <a:schemeClr val="phClr">
            <a:tint val="100000"/>
            <a:shade val="100000"/>
            <a:hueMod val="100000"/>
            <a:satMod val="100000"/>
          </a:schemeClr>
        </a:solidFill>
        <a:gradFill rotWithShape="1">
          <a:gsLst>
            <a:gs pos="0">
              <a:schemeClr val="bg1">
                <a:tint val="100000"/>
                <a:shade val="100000"/>
                <a:hueMod val="100000"/>
                <a:satMod val="150000"/>
              </a:schemeClr>
            </a:gs>
            <a:gs pos="55000">
              <a:schemeClr val="bg1">
                <a:tint val="100000"/>
                <a:shade val="90000"/>
                <a:hueMod val="100000"/>
                <a:satMod val="375000"/>
              </a:schemeClr>
            </a:gs>
            <a:gs pos="100000">
              <a:schemeClr val="phClr">
                <a:tint val="88000"/>
                <a:shade val="100000"/>
                <a:hueMod val="100000"/>
                <a:satMod val="500000"/>
              </a:schemeClr>
            </a:gs>
          </a:gsLst>
          <a:lin ang="5400000" scaled="1"/>
        </a:gradFill>
        <a:blipFill>
          <a:blip xmlns:r="http://schemas.openxmlformats.org/officeDocument/2006/relationships" r:embed="rId2">
            <a:duotone>
              <a:schemeClr val="phClr">
                <a:shade val="30000"/>
                <a:satMod val="555000"/>
              </a:schemeClr>
              <a:schemeClr val="phClr">
                <a:tint val="96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Dragon</Template>
  <TotalTime>732</TotalTime>
  <Words>195</Words>
  <Application>Microsoft Office PowerPoint</Application>
  <PresentationFormat>On-screen Show (4:3)</PresentationFormat>
  <Paragraphs>24</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Dragon</vt:lpstr>
      <vt:lpstr>Pertemuan 11 UML Diagram Colaboration</vt:lpstr>
      <vt:lpstr>Definisi</vt:lpstr>
      <vt:lpstr>Pembuatan Diagram Collaboration</vt:lpstr>
      <vt:lpstr>Pembedaan dengan Sequential</vt:lpstr>
      <vt:lpstr>Notasi</vt:lpstr>
      <vt:lpstr>Pengiriman message</vt:lpstr>
      <vt:lpstr>Kriteria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ANALISIS DAN PERANCANGAN BERORIENTASI OBJEK</dc:title>
  <dc:creator>Citra</dc:creator>
  <cp:lastModifiedBy>ASUS</cp:lastModifiedBy>
  <cp:revision>83</cp:revision>
  <dcterms:created xsi:type="dcterms:W3CDTF">2009-09-01T03:05:05Z</dcterms:created>
  <dcterms:modified xsi:type="dcterms:W3CDTF">2011-05-23T00:56:58Z</dcterms:modified>
</cp:coreProperties>
</file>