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TECNOLOGY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(J2ME)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MENGIMPLEMENTASIKAN RS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Untuk mengimplementasikan Record Store, setiap record store harus mempunyai nama yang unik di dalam midlet suite (kumpulan midlet dalam 1 jar file). Di MIDP 1.0 RS hanya dapat digunakan untuk 1 aplikasi saja, tetapi di MIDP 2.0 RS dapat digunakan oleh aplikasi lain, tetapi tidak direkomendasikan.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Open() - Membuka Record Store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Menggunakan perintah statik, yaitu :</a:t>
            </a:r>
          </a:p>
          <a:p>
            <a:pPr algn="just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openRecordStore(Name, CreateIfNecessary);</a:t>
            </a:r>
          </a:p>
          <a:p>
            <a:pPr algn="just"/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800" dirty="0" smtClean="0"/>
              <a:t>Perintah ini mempunyai 2 parameter yaitu :</a:t>
            </a:r>
          </a:p>
          <a:p>
            <a:pPr algn="just"/>
            <a:r>
              <a:rPr lang="en-US" sz="2800" dirty="0" smtClean="0"/>
              <a:t>Name (String) : nama dari RS yang ingin dibuka.</a:t>
            </a:r>
          </a:p>
          <a:p>
            <a:pPr algn="just"/>
            <a:r>
              <a:rPr lang="en-US" sz="2800" dirty="0" smtClean="0"/>
              <a:t>CreateIfNecessary(boolean) : jika nama yang dimasukan tidak ditemukan maka akan dibuat RS dengan nama tersebut. Contoh penggunaan :</a:t>
            </a:r>
          </a:p>
          <a:p>
            <a:pPr algn="just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RecordStore rs = RecordStore.openRecordStore(“rs”, true);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50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Close() - Menutup Record Store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Menggunakan perintah closeRecordStore(). Contoh penggunaan :</a:t>
            </a:r>
          </a:p>
          <a:p>
            <a:pPr algn="just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rs.closeRecordStore();</a:t>
            </a:r>
          </a:p>
          <a:p>
            <a:pPr algn="just"/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800" dirty="0" smtClean="0"/>
              <a:t>Untuk perintah menutup RS ini biasanya dilakukan ketika kita menutup aplikasi MIDlet kita, yaitu ketika method destroyApp() dijalankan.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0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Delete() - Menghapus Record Store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Menggunakan perintah statik :</a:t>
            </a:r>
          </a:p>
          <a:p>
            <a:pPr algn="just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deleteRecordStore(Name);</a:t>
            </a:r>
          </a:p>
          <a:p>
            <a:pPr algn="just"/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800" dirty="0" smtClean="0"/>
              <a:t>Perintah ini mempunyai 1 parameter yaitu :</a:t>
            </a:r>
          </a:p>
          <a:p>
            <a:pPr algn="just"/>
            <a:r>
              <a:rPr lang="en-US" sz="2800" dirty="0" smtClean="0"/>
              <a:t>Name (String) : nama dari RS yang ingin dihapus.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Biasanya method ini dipanggil untuk menghapus RS yang sifatnya temporary.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016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Contoh Membuka dan Menutup RS</a:t>
            </a:r>
            <a:endParaRPr lang="id-ID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javax.microedition.lcdui.*;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javax.microedition.rms.*;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javax.microedition.midlet.MIDlet;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Akademik extends MIDlet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private RecordStore rs;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protected void startApp(){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try{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rs = RecordStore.openRecordStore("mhs", true);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 catch(Exception e);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protected void destroyApp(boolean arg0){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try{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rs.closeRecordStore();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notifyDestroyed();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 catch(Exception e);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5230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226</TotalTime>
  <Words>278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MOBILE TECNOLOGY (J2ME)</vt:lpstr>
      <vt:lpstr>MENGIMPLEMENTASIKAN RS</vt:lpstr>
      <vt:lpstr>Open() - Membuka Record Store</vt:lpstr>
      <vt:lpstr>Close() - Menutup Record Store</vt:lpstr>
      <vt:lpstr>Delete() - Menghapus Record Store</vt:lpstr>
      <vt:lpstr>Contoh Membuka dan Menutup 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TECNOLOGY (J2ME)</dc:title>
  <dc:creator/>
  <cp:lastModifiedBy>Phantom Assassin</cp:lastModifiedBy>
  <cp:revision>79</cp:revision>
  <dcterms:created xsi:type="dcterms:W3CDTF">2006-08-16T00:00:00Z</dcterms:created>
  <dcterms:modified xsi:type="dcterms:W3CDTF">2011-05-15T05:32:46Z</dcterms:modified>
</cp:coreProperties>
</file>