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6" r:id="rId2"/>
    <p:sldId id="283" r:id="rId3"/>
    <p:sldId id="284" r:id="rId4"/>
    <p:sldId id="285" r:id="rId5"/>
    <p:sldId id="286" r:id="rId6"/>
    <p:sldId id="287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7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94" autoAdjust="0"/>
    <p:restoredTop sz="94660"/>
  </p:normalViewPr>
  <p:slideViewPr>
    <p:cSldViewPr>
      <p:cViewPr varScale="1">
        <p:scale>
          <a:sx n="74" d="100"/>
          <a:sy n="74" d="100"/>
        </p:scale>
        <p:origin x="-9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6966B4-6767-4BD1-A1E6-D997B1DA4D25}" type="datetimeFigureOut">
              <a:rPr lang="en-US" smtClean="0"/>
              <a:pPr>
                <a:defRPr/>
              </a:pPr>
              <a:t>6/3/2011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5E4F5D-8DDB-47D2-84CD-846252F26F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4928C5-94C4-4660-9E2C-3FAA5FC9C0BB}" type="datetimeFigureOut">
              <a:rPr lang="en-US" smtClean="0"/>
              <a:pPr>
                <a:defRPr/>
              </a:pPr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5AE65-A82D-45C5-BFFA-4B0822721F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0EC1D1-035D-4635-A1E1-E40EF117055C}" type="datetimeFigureOut">
              <a:rPr lang="en-US" smtClean="0"/>
              <a:pPr>
                <a:defRPr/>
              </a:pPr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37B9C-47C1-4B70-A665-FF4873CEB7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6963DF-E724-4338-B478-83255A1DE592}" type="datetimeFigureOut">
              <a:rPr lang="en-US" smtClean="0"/>
              <a:pPr>
                <a:defRPr/>
              </a:pPr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7983C6-D7F0-408D-BA60-F0ED7A31C7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1456E8-A37D-47F8-B7D6-803FC086E4CF}" type="datetimeFigureOut">
              <a:rPr lang="en-US" smtClean="0"/>
              <a:pPr>
                <a:defRPr/>
              </a:pPr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81AD9460-A09A-4CF0-970E-98ACA8E865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A8AE20-542A-4D13-838F-E976AB485BCB}" type="datetimeFigureOut">
              <a:rPr lang="en-US" smtClean="0"/>
              <a:pPr>
                <a:defRPr/>
              </a:pPr>
              <a:t>6/3/2011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2594C-EF4C-4EAD-A3D5-077E193E88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9D6164-E983-4F43-8F1E-058906097DA4}" type="datetimeFigureOut">
              <a:rPr lang="en-US" smtClean="0"/>
              <a:pPr>
                <a:defRPr/>
              </a:pPr>
              <a:t>6/3/2011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496837-7BB1-4459-A3BA-DC236BF2FD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244278-D55D-4C58-833D-783DECCEBA89}" type="datetimeFigureOut">
              <a:rPr lang="en-US" smtClean="0"/>
              <a:pPr>
                <a:defRPr/>
              </a:pPr>
              <a:t>6/3/2011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A6985-9352-4918-A872-68D03047EB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DDE686-2DB0-414B-A406-95182A8815F4}" type="datetimeFigureOut">
              <a:rPr lang="en-US" smtClean="0"/>
              <a:pPr>
                <a:defRPr/>
              </a:pPr>
              <a:t>6/3/2011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04366D-B518-457B-87C4-CE79A3E335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B1CF4D-6589-4039-BC01-C2E967CA1F3D}" type="datetimeFigureOut">
              <a:rPr lang="en-US" smtClean="0"/>
              <a:pPr>
                <a:defRPr/>
              </a:pPr>
              <a:t>6/3/2011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801C9-8035-4A8E-A953-22FBF41A86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FD3793-62F5-438D-A268-C25600EA4E0E}" type="datetimeFigureOut">
              <a:rPr lang="en-US" smtClean="0"/>
              <a:pPr>
                <a:defRPr/>
              </a:pPr>
              <a:t>6/3/2011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482FF-D7E6-4F80-AABF-B20FA02E4B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A3822F2E-C347-4914-BFCC-94A9874FBA77}" type="datetimeFigureOut">
              <a:rPr lang="en-US" smtClean="0"/>
              <a:pPr>
                <a:defRPr/>
              </a:pPr>
              <a:t>6/3/2011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52503BC3-8CBA-4FE4-9918-5BF4A85E30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J2EE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969498"/>
          </a:xfrm>
        </p:spPr>
        <p:txBody>
          <a:bodyPr/>
          <a:lstStyle/>
          <a:p>
            <a:r>
              <a:rPr lang="en-US" dirty="0" smtClean="0"/>
              <a:t>JSP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Coding JSP </a:t>
            </a:r>
            <a:r>
              <a:rPr lang="en-US" b="1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400" dirty="0"/>
              <a:t>out.println("&lt;center</a:t>
            </a:r>
            <a:r>
              <a:rPr lang="pt-BR" sz="2400" dirty="0" smtClean="0"/>
              <a:t>&gt; &lt;a href</a:t>
            </a:r>
            <a:r>
              <a:rPr lang="pt-BR" sz="2400" dirty="0"/>
              <a:t>='tambah.jsp</a:t>
            </a:r>
            <a:r>
              <a:rPr lang="pt-BR" sz="2400" dirty="0" smtClean="0"/>
              <a:t>'&gt; Tambah 	&lt;/</a:t>
            </a:r>
            <a:r>
              <a:rPr lang="pt-BR" sz="2400" dirty="0"/>
              <a:t>a&gt;&lt;/center</a:t>
            </a:r>
            <a:r>
              <a:rPr lang="pt-BR" sz="2400" dirty="0" smtClean="0"/>
              <a:t>&gt;");</a:t>
            </a:r>
          </a:p>
          <a:p>
            <a:pPr marL="0" indent="0">
              <a:buNone/>
            </a:pPr>
            <a:r>
              <a:rPr lang="en-US" sz="2400" dirty="0"/>
              <a:t>while(</a:t>
            </a:r>
            <a:r>
              <a:rPr lang="en-US" sz="2400" dirty="0" err="1"/>
              <a:t>rs.next</a:t>
            </a:r>
            <a:r>
              <a:rPr lang="en-US" sz="2400" dirty="0"/>
              <a:t>()){</a:t>
            </a:r>
          </a:p>
          <a:p>
            <a:pPr marL="465138" indent="0">
              <a:buNone/>
            </a:pPr>
            <a:r>
              <a:rPr lang="en-US" sz="2400" dirty="0" err="1" smtClean="0"/>
              <a:t>out.println</a:t>
            </a:r>
            <a:r>
              <a:rPr lang="en-US" sz="2400" dirty="0"/>
              <a:t>("&lt;TR&gt;");</a:t>
            </a:r>
          </a:p>
          <a:p>
            <a:pPr marL="465138" indent="0">
              <a:buNone/>
            </a:pPr>
            <a:r>
              <a:rPr lang="en-US" sz="2400" dirty="0" err="1" smtClean="0"/>
              <a:t>out.println</a:t>
            </a:r>
            <a:r>
              <a:rPr lang="en-US" sz="2400" dirty="0"/>
              <a:t>("&lt;TD&gt;" + </a:t>
            </a:r>
            <a:r>
              <a:rPr lang="en-US" sz="2400" dirty="0" err="1"/>
              <a:t>rs.getString</a:t>
            </a:r>
            <a:r>
              <a:rPr lang="en-US" sz="2400" dirty="0"/>
              <a:t>("</a:t>
            </a:r>
            <a:r>
              <a:rPr lang="en-US" sz="2400" dirty="0" err="1"/>
              <a:t>nim</a:t>
            </a:r>
            <a:r>
              <a:rPr lang="en-US" sz="2400" dirty="0"/>
              <a:t>") + "&lt;/TD&gt;"); </a:t>
            </a:r>
          </a:p>
          <a:p>
            <a:pPr marL="465138" indent="0">
              <a:buNone/>
            </a:pPr>
            <a:r>
              <a:rPr lang="en-US" sz="2400" dirty="0" err="1" smtClean="0"/>
              <a:t>out.println</a:t>
            </a:r>
            <a:r>
              <a:rPr lang="en-US" sz="2400" dirty="0"/>
              <a:t>("&lt;TD&gt;" + </a:t>
            </a:r>
            <a:r>
              <a:rPr lang="en-US" sz="2400" dirty="0" err="1"/>
              <a:t>rs.getString</a:t>
            </a:r>
            <a:r>
              <a:rPr lang="en-US" sz="2400" dirty="0"/>
              <a:t>("</a:t>
            </a:r>
            <a:r>
              <a:rPr lang="en-US" sz="2400" dirty="0" err="1"/>
              <a:t>nama</a:t>
            </a:r>
            <a:r>
              <a:rPr lang="en-US" sz="2400" dirty="0"/>
              <a:t>") + "&lt;/TD&gt;");</a:t>
            </a:r>
          </a:p>
          <a:p>
            <a:pPr marL="465138" indent="0">
              <a:buNone/>
            </a:pPr>
            <a:r>
              <a:rPr lang="en-US" sz="2400" dirty="0" err="1" smtClean="0"/>
              <a:t>out.println</a:t>
            </a:r>
            <a:r>
              <a:rPr lang="en-US" sz="2400" dirty="0"/>
              <a:t>("&lt;TD&gt;" + </a:t>
            </a:r>
            <a:r>
              <a:rPr lang="en-US" sz="2400" dirty="0" err="1"/>
              <a:t>rs.getString</a:t>
            </a:r>
            <a:r>
              <a:rPr lang="en-US" sz="2400" dirty="0"/>
              <a:t>("</a:t>
            </a:r>
            <a:r>
              <a:rPr lang="en-US" sz="2400" dirty="0" err="1"/>
              <a:t>alamat</a:t>
            </a:r>
            <a:r>
              <a:rPr lang="en-US" sz="2400" dirty="0"/>
              <a:t>") + "&lt;/TD</a:t>
            </a:r>
            <a:r>
              <a:rPr lang="en-US" sz="2400" dirty="0" smtClean="0"/>
              <a:t>&gt;");</a:t>
            </a:r>
          </a:p>
          <a:p>
            <a:pPr marL="465138" indent="0">
              <a:buNone/>
            </a:pPr>
            <a:r>
              <a:rPr lang="en-US" sz="2400" dirty="0" err="1"/>
              <a:t>out.println</a:t>
            </a:r>
            <a:r>
              <a:rPr lang="en-US" sz="2400" dirty="0"/>
              <a:t>("&lt;TD&gt;&lt;a </a:t>
            </a:r>
            <a:r>
              <a:rPr lang="en-US" sz="2400" dirty="0" err="1"/>
              <a:t>href</a:t>
            </a:r>
            <a:r>
              <a:rPr lang="en-US" sz="2400" dirty="0"/>
              <a:t>='</a:t>
            </a:r>
            <a:r>
              <a:rPr lang="en-US" sz="2400" dirty="0" err="1"/>
              <a:t>edit.jsp</a:t>
            </a:r>
            <a:r>
              <a:rPr lang="en-US" sz="2400" dirty="0"/>
              <a:t>'&gt;Edit&lt;/a&gt;&lt;/TD&gt;");</a:t>
            </a:r>
          </a:p>
          <a:p>
            <a:pPr marL="465138" indent="0">
              <a:buNone/>
            </a:pPr>
            <a:r>
              <a:rPr lang="en-US" sz="2400" dirty="0" err="1" smtClean="0"/>
              <a:t>out.println</a:t>
            </a:r>
            <a:r>
              <a:rPr lang="en-US" sz="2400" dirty="0"/>
              <a:t>("&lt;TD&gt;&lt;a </a:t>
            </a:r>
            <a:r>
              <a:rPr lang="en-US" sz="2400" dirty="0" err="1"/>
              <a:t>href</a:t>
            </a:r>
            <a:r>
              <a:rPr lang="en-US" sz="2400" dirty="0"/>
              <a:t>='</a:t>
            </a:r>
            <a:r>
              <a:rPr lang="en-US" sz="2400" dirty="0" err="1"/>
              <a:t>hapus.jsp</a:t>
            </a:r>
            <a:r>
              <a:rPr lang="en-US" sz="2400" dirty="0"/>
              <a:t>'&gt;</a:t>
            </a:r>
            <a:r>
              <a:rPr lang="en-US" sz="2400" dirty="0" err="1"/>
              <a:t>Hapus</a:t>
            </a:r>
            <a:r>
              <a:rPr lang="en-US" sz="2400" dirty="0"/>
              <a:t>&lt;/a&gt;&lt;/TD</a:t>
            </a:r>
            <a:r>
              <a:rPr lang="en-US" sz="2400" dirty="0" smtClean="0"/>
              <a:t>&gt;");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427282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Coding JSP </a:t>
            </a:r>
            <a:r>
              <a:rPr lang="en-US" b="1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5138" indent="0">
              <a:buNone/>
            </a:pPr>
            <a:r>
              <a:rPr lang="en-US" sz="2400" dirty="0" err="1"/>
              <a:t>out.println</a:t>
            </a:r>
            <a:r>
              <a:rPr lang="en-US" sz="2400" dirty="0"/>
              <a:t>("&lt;/TR&gt;");</a:t>
            </a:r>
          </a:p>
          <a:p>
            <a:pPr marL="0" indent="0">
              <a:buNone/>
            </a:pPr>
            <a:r>
              <a:rPr lang="en-US" sz="2400" dirty="0" smtClean="0"/>
              <a:t>} // end while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out.println</a:t>
            </a:r>
            <a:r>
              <a:rPr lang="en-US" sz="2400" dirty="0"/>
              <a:t>("&lt;/TABLE&gt;");</a:t>
            </a:r>
          </a:p>
          <a:p>
            <a:pPr marL="0" indent="0">
              <a:buNone/>
            </a:pPr>
            <a:r>
              <a:rPr lang="en-US" sz="2400" dirty="0" smtClean="0"/>
              <a:t>%&gt;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3600" dirty="0" err="1" smtClean="0"/>
              <a:t>Selanjutnya</a:t>
            </a:r>
            <a:r>
              <a:rPr lang="en-US" sz="3600" dirty="0" smtClean="0"/>
              <a:t> </a:t>
            </a:r>
            <a:r>
              <a:rPr lang="en-US" sz="3600" dirty="0" err="1" smtClean="0"/>
              <a:t>ubah</a:t>
            </a:r>
            <a:r>
              <a:rPr lang="en-US" sz="3600" dirty="0" smtClean="0"/>
              <a:t> file </a:t>
            </a:r>
            <a:r>
              <a:rPr lang="en-US" sz="3600" dirty="0" err="1" smtClean="0"/>
              <a:t>jsp</a:t>
            </a:r>
            <a:r>
              <a:rPr lang="en-US" sz="3600" dirty="0" smtClean="0"/>
              <a:t> </a:t>
            </a:r>
            <a:r>
              <a:rPr lang="en-US" sz="3600" dirty="0" err="1" smtClean="0"/>
              <a:t>ke</a:t>
            </a:r>
            <a:r>
              <a:rPr lang="en-US" sz="3600" dirty="0" smtClean="0"/>
              <a:t> servlet </a:t>
            </a:r>
            <a:r>
              <a:rPr lang="en-US" sz="3600" dirty="0" err="1" smtClean="0"/>
              <a:t>menggunakan</a:t>
            </a:r>
            <a:r>
              <a:rPr lang="en-US" sz="3600" dirty="0" smtClean="0"/>
              <a:t> deploy tools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161081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Cek</a:t>
            </a:r>
            <a:r>
              <a:rPr lang="en-US" b="1" dirty="0" smtClean="0"/>
              <a:t> Browser</a:t>
            </a:r>
            <a:endParaRPr lang="en-US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40" t="-51" r="7511" b="45091"/>
          <a:stretch/>
        </p:blipFill>
        <p:spPr bwMode="auto">
          <a:xfrm>
            <a:off x="76200" y="1600200"/>
            <a:ext cx="8908541" cy="2971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9065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Menambah</a:t>
            </a:r>
            <a:r>
              <a:rPr lang="en-US" b="1" dirty="0" smtClean="0"/>
              <a:t> Data </a:t>
            </a:r>
            <a:r>
              <a:rPr lang="en-US" b="1" dirty="0" err="1" smtClean="0"/>
              <a:t>ke</a:t>
            </a:r>
            <a:r>
              <a:rPr lang="en-US" b="1" dirty="0" smtClean="0"/>
              <a:t> Database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u="sng" dirty="0"/>
              <a:t>Langkah-langkah</a:t>
            </a:r>
            <a:r>
              <a:rPr lang="id-ID" dirty="0"/>
              <a:t> :</a:t>
            </a:r>
          </a:p>
          <a:p>
            <a:r>
              <a:rPr lang="en-US" dirty="0" smtClean="0"/>
              <a:t>FormTambah.html</a:t>
            </a:r>
          </a:p>
          <a:p>
            <a:r>
              <a:rPr lang="en-US" dirty="0" smtClean="0"/>
              <a:t>Coding </a:t>
            </a:r>
            <a:r>
              <a:rPr lang="en-US" dirty="0" err="1" smtClean="0"/>
              <a:t>jsp</a:t>
            </a:r>
            <a:endParaRPr lang="id-ID" dirty="0"/>
          </a:p>
          <a:p>
            <a:r>
              <a:rPr lang="id-ID" dirty="0"/>
              <a:t>Ubah ke servlet menggunakan Deploy </a:t>
            </a:r>
            <a:r>
              <a:rPr lang="id-ID" dirty="0" smtClean="0"/>
              <a:t>Tool</a:t>
            </a:r>
            <a:endParaRPr lang="en-US" dirty="0" smtClean="0"/>
          </a:p>
          <a:p>
            <a:pPr marL="346075" indent="0">
              <a:buNone/>
            </a:pPr>
            <a:r>
              <a:rPr lang="en-US" dirty="0" smtClean="0"/>
              <a:t>(</a:t>
            </a:r>
            <a:r>
              <a:rPr lang="en-US" i="1" dirty="0" err="1" smtClean="0"/>
              <a:t>masukkan</a:t>
            </a:r>
            <a:r>
              <a:rPr lang="en-US" i="1" dirty="0" smtClean="0"/>
              <a:t> </a:t>
            </a:r>
            <a:r>
              <a:rPr lang="en-US" i="1" dirty="0" err="1" smtClean="0"/>
              <a:t>ke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context root </a:t>
            </a:r>
            <a:r>
              <a:rPr lang="en-US" i="1" dirty="0" err="1" smtClean="0"/>
              <a:t>pertemuan</a:t>
            </a:r>
            <a:r>
              <a:rPr lang="en-US" i="1" dirty="0" smtClean="0"/>
              <a:t> </a:t>
            </a:r>
            <a:r>
              <a:rPr lang="en-US" i="1" dirty="0" err="1" smtClean="0"/>
              <a:t>sebelumya</a:t>
            </a:r>
            <a:r>
              <a:rPr lang="en-US" dirty="0" smtClean="0"/>
              <a:t>)</a:t>
            </a:r>
            <a:endParaRPr lang="id-ID" dirty="0"/>
          </a:p>
          <a:p>
            <a:r>
              <a:rPr lang="id-ID" dirty="0"/>
              <a:t>Cek di Browser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202391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Buat</a:t>
            </a:r>
            <a:r>
              <a:rPr lang="en-US" b="1" dirty="0" smtClean="0"/>
              <a:t> formTambah.html</a:t>
            </a:r>
            <a:endParaRPr lang="id-ID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19768657"/>
              </p:ext>
            </p:extLst>
          </p:nvPr>
        </p:nvGraphicFramePr>
        <p:xfrm>
          <a:off x="685430" y="1473612"/>
          <a:ext cx="4800599" cy="2000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6596"/>
                <a:gridCol w="270456"/>
                <a:gridCol w="3583547"/>
              </a:tblGrid>
              <a:tr h="40005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FORM TAMBAH DATA</a:t>
                      </a:r>
                      <a:endParaRPr lang="id-ID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NIM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: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Nama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: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Alamat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: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998035" y="1962768"/>
            <a:ext cx="13716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1998035" y="2348685"/>
            <a:ext cx="25146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1998035" y="2769012"/>
            <a:ext cx="30480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1998035" y="3226212"/>
            <a:ext cx="9906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Simpan</a:t>
            </a:r>
            <a:endParaRPr lang="id-ID" dirty="0"/>
          </a:p>
        </p:txBody>
      </p:sp>
      <p:sp>
        <p:nvSpPr>
          <p:cNvPr id="10" name="Rectangle 9"/>
          <p:cNvSpPr/>
          <p:nvPr/>
        </p:nvSpPr>
        <p:spPr>
          <a:xfrm>
            <a:off x="3141035" y="3226212"/>
            <a:ext cx="9906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Batal</a:t>
            </a:r>
            <a:endParaRPr lang="id-ID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141035" y="2115168"/>
            <a:ext cx="312788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268924" y="189823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txtNim</a:t>
            </a:r>
            <a:endParaRPr lang="id-ID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979726" y="2501085"/>
            <a:ext cx="228919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85641" y="2316419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txtNama</a:t>
            </a:r>
            <a:endParaRPr lang="id-ID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515095" y="2921412"/>
            <a:ext cx="177054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291848" y="2736746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txtAlamat</a:t>
            </a:r>
            <a:endParaRPr lang="id-ID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493334" y="3531012"/>
            <a:ext cx="1" cy="3031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29105" y="38100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simpan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94923" y="4191000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batal</a:t>
            </a:r>
            <a:endParaRPr lang="id-ID" dirty="0">
              <a:solidFill>
                <a:srgbClr val="FF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3636335" y="3531012"/>
            <a:ext cx="989" cy="648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1231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CodingTambah.jsp</a:t>
            </a:r>
            <a:r>
              <a:rPr lang="en-US" b="1" dirty="0" smtClean="0"/>
              <a:t> (1)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sz="1800" dirty="0"/>
              <a:t>&lt;%@ </a:t>
            </a:r>
            <a:r>
              <a:rPr lang="id-ID" sz="1800" dirty="0">
                <a:solidFill>
                  <a:srgbClr val="FF0000"/>
                </a:solidFill>
              </a:rPr>
              <a:t>page import="java.sql.*"</a:t>
            </a:r>
            <a:r>
              <a:rPr lang="id-ID" sz="1800" dirty="0"/>
              <a:t> %&gt;</a:t>
            </a:r>
          </a:p>
          <a:p>
            <a:pPr marL="0" indent="0">
              <a:buNone/>
            </a:pPr>
            <a:endParaRPr lang="id-ID" sz="1800" dirty="0"/>
          </a:p>
          <a:p>
            <a:pPr marL="0" indent="0">
              <a:buNone/>
            </a:pPr>
            <a:r>
              <a:rPr lang="id-ID" sz="1800" dirty="0"/>
              <a:t>&lt;%</a:t>
            </a:r>
          </a:p>
          <a:p>
            <a:pPr marL="0" indent="0">
              <a:buNone/>
            </a:pPr>
            <a:r>
              <a:rPr lang="id-ID" sz="1800" dirty="0"/>
              <a:t>	String nim = request.getParameter("</a:t>
            </a:r>
            <a:r>
              <a:rPr lang="id-ID" sz="1800" dirty="0">
                <a:solidFill>
                  <a:srgbClr val="FF0000"/>
                </a:solidFill>
              </a:rPr>
              <a:t>txtNim</a:t>
            </a:r>
            <a:r>
              <a:rPr lang="id-ID" sz="1800" dirty="0"/>
              <a:t>");</a:t>
            </a:r>
          </a:p>
          <a:p>
            <a:pPr marL="0" indent="0">
              <a:buNone/>
            </a:pPr>
            <a:r>
              <a:rPr lang="id-ID" sz="1800" dirty="0"/>
              <a:t>	String nama = request.getParameter("</a:t>
            </a:r>
            <a:r>
              <a:rPr lang="id-ID" sz="1800" dirty="0">
                <a:solidFill>
                  <a:srgbClr val="FF0000"/>
                </a:solidFill>
              </a:rPr>
              <a:t>txtNama</a:t>
            </a:r>
            <a:r>
              <a:rPr lang="id-ID" sz="1800" dirty="0"/>
              <a:t>");</a:t>
            </a:r>
          </a:p>
          <a:p>
            <a:pPr marL="0" indent="0">
              <a:buNone/>
            </a:pPr>
            <a:r>
              <a:rPr lang="id-ID" sz="1800" dirty="0"/>
              <a:t>	String alamat = request.getParameter("</a:t>
            </a:r>
            <a:r>
              <a:rPr lang="id-ID" sz="1800" dirty="0">
                <a:solidFill>
                  <a:srgbClr val="FF0000"/>
                </a:solidFill>
              </a:rPr>
              <a:t>txtAlamat</a:t>
            </a:r>
            <a:r>
              <a:rPr lang="id-ID" sz="1800" dirty="0"/>
              <a:t>");</a:t>
            </a:r>
          </a:p>
          <a:p>
            <a:pPr marL="0" indent="0">
              <a:buNone/>
            </a:pPr>
            <a:r>
              <a:rPr lang="id-ID" sz="1800" dirty="0"/>
              <a:t>	Connection conn=null;</a:t>
            </a:r>
          </a:p>
          <a:p>
            <a:pPr marL="0" indent="0">
              <a:buNone/>
            </a:pPr>
            <a:r>
              <a:rPr lang="id-ID" sz="1800" dirty="0"/>
              <a:t>	ResultSet rs= null;</a:t>
            </a:r>
          </a:p>
          <a:p>
            <a:pPr marL="0" indent="0">
              <a:buNone/>
            </a:pPr>
            <a:r>
              <a:rPr lang="id-ID" sz="1800" dirty="0"/>
              <a:t>	Class.forName("sun.jdbc.odbc.JdbcOdbcDriver");</a:t>
            </a:r>
          </a:p>
          <a:p>
            <a:pPr marL="0" indent="0">
              <a:buNone/>
            </a:pPr>
            <a:r>
              <a:rPr lang="id-ID" sz="1800" dirty="0"/>
              <a:t>	conn=DriverManager.getConnection("jdbc:odbc:</a:t>
            </a:r>
            <a:r>
              <a:rPr lang="id-ID" sz="1800" dirty="0">
                <a:solidFill>
                  <a:srgbClr val="FF0000"/>
                </a:solidFill>
              </a:rPr>
              <a:t>mahasiswa</a:t>
            </a:r>
            <a:r>
              <a:rPr lang="id-ID" sz="1800" dirty="0"/>
              <a:t>","root","");</a:t>
            </a:r>
          </a:p>
          <a:p>
            <a:pPr marL="0" indent="0">
              <a:buNone/>
            </a:pPr>
            <a:r>
              <a:rPr lang="id-ID" sz="1800" dirty="0"/>
              <a:t>	PreparedStatement pstmt=null;</a:t>
            </a:r>
          </a:p>
          <a:p>
            <a:pPr marL="0" indent="0">
              <a:buNone/>
            </a:pPr>
            <a:r>
              <a:rPr lang="id-ID" sz="1800" dirty="0"/>
              <a:t>	String query=null;</a:t>
            </a:r>
          </a:p>
        </p:txBody>
      </p:sp>
    </p:spTree>
    <p:extLst>
      <p:ext uri="{BB962C8B-B14F-4D97-AF65-F5344CB8AC3E}">
        <p14:creationId xmlns="" xmlns:p14="http://schemas.microsoft.com/office/powerpoint/2010/main" val="2549732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CodingTambah.jsp</a:t>
            </a:r>
            <a:r>
              <a:rPr lang="en-US" b="1" dirty="0" smtClean="0"/>
              <a:t> (2)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d-ID" sz="1800" dirty="0"/>
              <a:t>query = "INSERT INTO </a:t>
            </a:r>
            <a:r>
              <a:rPr lang="id-ID" sz="1800" dirty="0">
                <a:solidFill>
                  <a:srgbClr val="FF0000"/>
                </a:solidFill>
              </a:rPr>
              <a:t>tb_mahasiswa</a:t>
            </a:r>
            <a:r>
              <a:rPr lang="id-ID" sz="1800" dirty="0"/>
              <a:t> VALUES (?,?,?)";</a:t>
            </a:r>
          </a:p>
          <a:p>
            <a:pPr marL="0" indent="0">
              <a:buNone/>
            </a:pPr>
            <a:r>
              <a:rPr lang="id-ID" sz="1800" dirty="0"/>
              <a:t>	pstmt=conn.prepareStatement(query);</a:t>
            </a:r>
          </a:p>
          <a:p>
            <a:pPr marL="0" indent="0">
              <a:buNone/>
            </a:pPr>
            <a:r>
              <a:rPr lang="id-ID" sz="1800" dirty="0"/>
              <a:t>	pstmt.setString(1,nim);</a:t>
            </a:r>
          </a:p>
          <a:p>
            <a:pPr marL="0" indent="0">
              <a:buNone/>
            </a:pPr>
            <a:r>
              <a:rPr lang="id-ID" sz="1800" dirty="0"/>
              <a:t>	pstmt.setString(2,nama);</a:t>
            </a:r>
          </a:p>
          <a:p>
            <a:pPr marL="0" indent="0">
              <a:buNone/>
            </a:pPr>
            <a:r>
              <a:rPr lang="id-ID" sz="1800" dirty="0"/>
              <a:t>	pstmt.setString(3,alamat);</a:t>
            </a:r>
          </a:p>
          <a:p>
            <a:pPr marL="0" indent="0">
              <a:buNone/>
            </a:pPr>
            <a:r>
              <a:rPr lang="id-ID" sz="1800" dirty="0"/>
              <a:t>	int hasil=pstmt.executeUpdate();</a:t>
            </a:r>
          </a:p>
          <a:p>
            <a:pPr marL="0" indent="0">
              <a:buNone/>
            </a:pPr>
            <a:r>
              <a:rPr lang="id-ID" sz="1800" dirty="0"/>
              <a:t>	if (hasil==1)</a:t>
            </a:r>
          </a:p>
          <a:p>
            <a:pPr marL="0" indent="0">
              <a:buNone/>
            </a:pPr>
            <a:r>
              <a:rPr lang="id-ID" sz="1800" dirty="0"/>
              <a:t>	</a:t>
            </a:r>
            <a:r>
              <a:rPr lang="en-US" sz="1800" dirty="0" smtClean="0"/>
              <a:t>	</a:t>
            </a:r>
            <a:r>
              <a:rPr lang="id-ID" sz="1800" dirty="0" smtClean="0"/>
              <a:t>out.println </a:t>
            </a:r>
            <a:r>
              <a:rPr lang="id-ID" sz="1800" dirty="0"/>
              <a:t>("&lt;</a:t>
            </a:r>
            <a:r>
              <a:rPr lang="id-ID" sz="1800" dirty="0" smtClean="0"/>
              <a:t>center&gt;TA</a:t>
            </a:r>
            <a:r>
              <a:rPr lang="en-US" sz="1800" smtClean="0"/>
              <a:t>MB</a:t>
            </a:r>
            <a:r>
              <a:rPr lang="id-ID" sz="1800" smtClean="0"/>
              <a:t>AH </a:t>
            </a:r>
            <a:r>
              <a:rPr lang="id-ID" sz="1800" dirty="0"/>
              <a:t>DATA BERHASIL&lt;/center&gt;");</a:t>
            </a:r>
          </a:p>
          <a:p>
            <a:pPr marL="0" indent="0">
              <a:buNone/>
            </a:pPr>
            <a:r>
              <a:rPr lang="id-ID" sz="1800" dirty="0"/>
              <a:t>	else</a:t>
            </a:r>
          </a:p>
          <a:p>
            <a:pPr marL="0" indent="0">
              <a:buNone/>
            </a:pPr>
            <a:r>
              <a:rPr lang="id-ID" sz="1800" dirty="0"/>
              <a:t>		out.println("&lt;center&gt;TAMBAH GAGAL&lt;/center&gt;");</a:t>
            </a:r>
          </a:p>
          <a:p>
            <a:pPr marL="0" indent="0">
              <a:buNone/>
            </a:pPr>
            <a:r>
              <a:rPr lang="id-ID" sz="1800" dirty="0"/>
              <a:t>%&gt;</a:t>
            </a:r>
          </a:p>
          <a:p>
            <a:pPr marL="0" indent="0">
              <a:buNone/>
            </a:pPr>
            <a:r>
              <a:rPr lang="id-ID" sz="1800" dirty="0"/>
              <a:t>&lt;form action="</a:t>
            </a:r>
            <a:r>
              <a:rPr lang="id-ID" sz="1800" dirty="0">
                <a:solidFill>
                  <a:srgbClr val="FF0000"/>
                </a:solidFill>
              </a:rPr>
              <a:t>tampil</a:t>
            </a:r>
            <a:r>
              <a:rPr lang="id-ID" sz="1800" dirty="0"/>
              <a:t>" method="post"&gt;</a:t>
            </a:r>
          </a:p>
          <a:p>
            <a:pPr marL="0" indent="0">
              <a:buNone/>
            </a:pPr>
            <a:r>
              <a:rPr lang="id-ID" sz="1800" dirty="0"/>
              <a:t>	&lt;center&gt;&lt;input type=submit name=kembali value=Kembali&gt;&lt;/center&gt;</a:t>
            </a:r>
          </a:p>
          <a:p>
            <a:pPr marL="0" indent="0">
              <a:buNone/>
            </a:pPr>
            <a:r>
              <a:rPr lang="id-ID" sz="1800" dirty="0"/>
              <a:t>&lt;/form&gt;</a:t>
            </a:r>
          </a:p>
        </p:txBody>
      </p:sp>
    </p:spTree>
    <p:extLst>
      <p:ext uri="{BB962C8B-B14F-4D97-AF65-F5344CB8AC3E}">
        <p14:creationId xmlns="" xmlns:p14="http://schemas.microsoft.com/office/powerpoint/2010/main" val="900199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Hapus</a:t>
            </a:r>
            <a:r>
              <a:rPr lang="en-US" b="1" dirty="0" smtClean="0"/>
              <a:t> Data </a:t>
            </a:r>
            <a:r>
              <a:rPr lang="en-US" b="1" dirty="0" err="1" smtClean="0"/>
              <a:t>dari</a:t>
            </a:r>
            <a:r>
              <a:rPr lang="en-US" b="1" dirty="0" smtClean="0"/>
              <a:t> Database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u="sng" dirty="0"/>
              <a:t>Langkah-langkah</a:t>
            </a:r>
            <a:r>
              <a:rPr lang="id-ID" dirty="0"/>
              <a:t> :</a:t>
            </a:r>
          </a:p>
          <a:p>
            <a:r>
              <a:rPr lang="en-US" dirty="0" smtClean="0"/>
              <a:t>Coding </a:t>
            </a:r>
            <a:r>
              <a:rPr lang="en-US" dirty="0" err="1"/>
              <a:t>jsp</a:t>
            </a:r>
            <a:endParaRPr lang="id-ID" dirty="0"/>
          </a:p>
          <a:p>
            <a:r>
              <a:rPr lang="id-ID" dirty="0"/>
              <a:t>Ubah ke servlet menggunakan Deploy Tool</a:t>
            </a:r>
            <a:endParaRPr lang="en-US" dirty="0"/>
          </a:p>
          <a:p>
            <a:pPr marL="346075" indent="0">
              <a:buNone/>
            </a:pPr>
            <a:r>
              <a:rPr lang="en-US" dirty="0"/>
              <a:t>(</a:t>
            </a:r>
            <a:r>
              <a:rPr lang="en-US" i="1" dirty="0" err="1"/>
              <a:t>masukkan</a:t>
            </a:r>
            <a:r>
              <a:rPr lang="en-US" i="1" dirty="0"/>
              <a:t> </a:t>
            </a:r>
            <a:r>
              <a:rPr lang="en-US" i="1" dirty="0" err="1"/>
              <a:t>ke</a:t>
            </a:r>
            <a:r>
              <a:rPr lang="en-US" i="1" dirty="0"/>
              <a:t> </a:t>
            </a:r>
            <a:r>
              <a:rPr lang="en-US" i="1" dirty="0" err="1"/>
              <a:t>dalam</a:t>
            </a:r>
            <a:r>
              <a:rPr lang="en-US" i="1" dirty="0"/>
              <a:t> context root </a:t>
            </a:r>
            <a:r>
              <a:rPr lang="en-US" i="1" dirty="0" err="1"/>
              <a:t>pertemuan</a:t>
            </a:r>
            <a:r>
              <a:rPr lang="en-US" i="1" dirty="0"/>
              <a:t> </a:t>
            </a:r>
            <a:r>
              <a:rPr lang="en-US" i="1" dirty="0" err="1"/>
              <a:t>sebelumya</a:t>
            </a:r>
            <a:r>
              <a:rPr lang="en-US" dirty="0"/>
              <a:t>)</a:t>
            </a:r>
            <a:endParaRPr lang="id-ID" dirty="0"/>
          </a:p>
          <a:p>
            <a:r>
              <a:rPr lang="id-ID" dirty="0"/>
              <a:t>Cek di Browser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202391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codingHapus.jsp</a:t>
            </a:r>
            <a:r>
              <a:rPr lang="en-US" b="1" dirty="0" smtClean="0"/>
              <a:t> (1)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sz="1800" dirty="0"/>
              <a:t>&lt;%@ page import="java.sql.*" %&gt;</a:t>
            </a:r>
          </a:p>
          <a:p>
            <a:pPr marL="0" indent="0">
              <a:buNone/>
            </a:pPr>
            <a:endParaRPr lang="id-ID" sz="1800" dirty="0"/>
          </a:p>
          <a:p>
            <a:pPr marL="0" indent="0">
              <a:buNone/>
            </a:pPr>
            <a:r>
              <a:rPr lang="id-ID" sz="1800" dirty="0"/>
              <a:t>&lt;%</a:t>
            </a:r>
          </a:p>
          <a:p>
            <a:pPr marL="0" indent="0">
              <a:buNone/>
            </a:pPr>
            <a:r>
              <a:rPr lang="id-ID" sz="1800" dirty="0"/>
              <a:t>	String nim = request.getParameter("</a:t>
            </a:r>
            <a:r>
              <a:rPr lang="id-ID" sz="1800" dirty="0">
                <a:solidFill>
                  <a:srgbClr val="FF0000"/>
                </a:solidFill>
              </a:rPr>
              <a:t>nim</a:t>
            </a:r>
            <a:r>
              <a:rPr lang="id-ID" sz="1800" dirty="0"/>
              <a:t>");</a:t>
            </a:r>
          </a:p>
          <a:p>
            <a:pPr marL="0" indent="0">
              <a:buNone/>
            </a:pPr>
            <a:r>
              <a:rPr lang="id-ID" sz="1800" dirty="0"/>
              <a:t>	Connection conn=null;</a:t>
            </a:r>
          </a:p>
          <a:p>
            <a:pPr marL="0" indent="0">
              <a:buNone/>
            </a:pPr>
            <a:r>
              <a:rPr lang="id-ID" sz="1800" dirty="0"/>
              <a:t>	ResultSet rs= null;</a:t>
            </a:r>
          </a:p>
          <a:p>
            <a:pPr marL="0" indent="0">
              <a:buNone/>
            </a:pPr>
            <a:r>
              <a:rPr lang="id-ID" sz="1800" dirty="0"/>
              <a:t>	Class.forName("sun.jdbc.odbc.JdbcOdbcDriver");</a:t>
            </a:r>
          </a:p>
          <a:p>
            <a:pPr marL="0" indent="0">
              <a:buNone/>
            </a:pPr>
            <a:r>
              <a:rPr lang="id-ID" sz="1800" dirty="0"/>
              <a:t>	conn=DriverManager.getConnection("jdbc:odbc:</a:t>
            </a:r>
            <a:r>
              <a:rPr lang="id-ID" sz="1800" dirty="0">
                <a:solidFill>
                  <a:srgbClr val="FF0000"/>
                </a:solidFill>
              </a:rPr>
              <a:t>mahasiswa</a:t>
            </a:r>
            <a:r>
              <a:rPr lang="id-ID" sz="1800" dirty="0"/>
              <a:t>","root","");</a:t>
            </a:r>
          </a:p>
          <a:p>
            <a:pPr marL="0" indent="0">
              <a:buNone/>
            </a:pPr>
            <a:r>
              <a:rPr lang="id-ID" sz="1800" dirty="0"/>
              <a:t>	PreparedStatement pstmt=null;</a:t>
            </a:r>
          </a:p>
          <a:p>
            <a:pPr marL="0" indent="0">
              <a:buNone/>
            </a:pPr>
            <a:r>
              <a:rPr lang="id-ID" sz="1800" dirty="0"/>
              <a:t>	String query=null;</a:t>
            </a:r>
          </a:p>
          <a:p>
            <a:pPr marL="0" indent="0">
              <a:buNone/>
            </a:pPr>
            <a:r>
              <a:rPr lang="id-ID" sz="1800" dirty="0"/>
              <a:t>	query = "DELETE FROM </a:t>
            </a:r>
            <a:r>
              <a:rPr lang="id-ID" sz="1800" dirty="0">
                <a:solidFill>
                  <a:srgbClr val="FF0000"/>
                </a:solidFill>
              </a:rPr>
              <a:t>tb_mahasiswa</a:t>
            </a:r>
            <a:r>
              <a:rPr lang="id-ID" sz="1800" dirty="0"/>
              <a:t> WHERE nim=?";</a:t>
            </a:r>
          </a:p>
        </p:txBody>
      </p:sp>
    </p:spTree>
    <p:extLst>
      <p:ext uri="{BB962C8B-B14F-4D97-AF65-F5344CB8AC3E}">
        <p14:creationId xmlns="" xmlns:p14="http://schemas.microsoft.com/office/powerpoint/2010/main" val="32744563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codingHapus.jsp</a:t>
            </a:r>
            <a:r>
              <a:rPr lang="en-US" b="1" dirty="0"/>
              <a:t> </a:t>
            </a:r>
            <a:r>
              <a:rPr lang="en-US" b="1" dirty="0" smtClean="0"/>
              <a:t>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sz="1800" dirty="0"/>
              <a:t>	pstmt=conn.prepareStatement(query);</a:t>
            </a:r>
          </a:p>
          <a:p>
            <a:pPr marL="0" indent="0">
              <a:buNone/>
            </a:pPr>
            <a:r>
              <a:rPr lang="id-ID" sz="1800" dirty="0"/>
              <a:t>	pstmt.setString(1,</a:t>
            </a:r>
            <a:r>
              <a:rPr lang="id-ID" sz="1800" dirty="0">
                <a:solidFill>
                  <a:srgbClr val="FF0000"/>
                </a:solidFill>
              </a:rPr>
              <a:t>nim</a:t>
            </a:r>
            <a:r>
              <a:rPr lang="id-ID" sz="1800" dirty="0"/>
              <a:t>);</a:t>
            </a:r>
          </a:p>
          <a:p>
            <a:pPr marL="0" indent="0">
              <a:buNone/>
            </a:pPr>
            <a:r>
              <a:rPr lang="id-ID" sz="1800" dirty="0"/>
              <a:t>	int hasil=pstmt.executeUpdate();</a:t>
            </a:r>
          </a:p>
          <a:p>
            <a:pPr marL="0" indent="0">
              <a:buNone/>
            </a:pPr>
            <a:r>
              <a:rPr lang="id-ID" sz="1800" dirty="0"/>
              <a:t>	if (hasil==1)</a:t>
            </a:r>
          </a:p>
          <a:p>
            <a:pPr marL="0" indent="0">
              <a:buNone/>
            </a:pPr>
            <a:r>
              <a:rPr lang="id-ID" sz="1800" dirty="0"/>
              <a:t>		out.println ("&lt;center&gt;DATA BERHASIL DIHAPUS&lt;/center&gt;");</a:t>
            </a:r>
          </a:p>
          <a:p>
            <a:pPr marL="0" indent="0">
              <a:buNone/>
            </a:pPr>
            <a:r>
              <a:rPr lang="id-ID" sz="1800" dirty="0"/>
              <a:t>	else</a:t>
            </a:r>
          </a:p>
          <a:p>
            <a:pPr marL="0" indent="0">
              <a:buNone/>
            </a:pPr>
            <a:r>
              <a:rPr lang="id-ID" sz="1800" dirty="0"/>
              <a:t>		out.println("&lt;center&gt;DATA GAGAL DIHAPUS&lt;/center&gt;");</a:t>
            </a:r>
          </a:p>
          <a:p>
            <a:pPr marL="0" indent="0">
              <a:buNone/>
            </a:pPr>
            <a:r>
              <a:rPr lang="id-ID" sz="1800" dirty="0"/>
              <a:t>%&gt;</a:t>
            </a:r>
          </a:p>
          <a:p>
            <a:pPr marL="0" indent="0">
              <a:buNone/>
            </a:pPr>
            <a:r>
              <a:rPr lang="id-ID" sz="1800" dirty="0"/>
              <a:t>&lt;form action="</a:t>
            </a:r>
            <a:r>
              <a:rPr lang="id-ID" sz="1800" dirty="0">
                <a:solidFill>
                  <a:srgbClr val="FF0000"/>
                </a:solidFill>
              </a:rPr>
              <a:t>tampil</a:t>
            </a:r>
            <a:r>
              <a:rPr lang="id-ID" sz="1800" dirty="0"/>
              <a:t>" method="post"&gt;</a:t>
            </a:r>
          </a:p>
          <a:p>
            <a:pPr marL="0" indent="0">
              <a:buNone/>
            </a:pPr>
            <a:r>
              <a:rPr lang="id-ID" sz="1800" dirty="0"/>
              <a:t>	&lt;center&gt;&lt;input type=submit name=kembali value=Kembali&gt;&lt;/center&gt;</a:t>
            </a:r>
          </a:p>
          <a:p>
            <a:pPr marL="0" indent="0">
              <a:buNone/>
            </a:pPr>
            <a:r>
              <a:rPr lang="id-ID" sz="1800" dirty="0"/>
              <a:t>&lt;/form&gt;</a:t>
            </a:r>
          </a:p>
        </p:txBody>
      </p:sp>
    </p:spTree>
    <p:extLst>
      <p:ext uri="{BB962C8B-B14F-4D97-AF65-F5344CB8AC3E}">
        <p14:creationId xmlns="" xmlns:p14="http://schemas.microsoft.com/office/powerpoint/2010/main" val="1186936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JSP (Java Server Page)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Penulisan</a:t>
            </a:r>
            <a:endParaRPr lang="en-US" dirty="0"/>
          </a:p>
          <a:p>
            <a:pPr lvl="1"/>
            <a:r>
              <a:rPr lang="en-US" dirty="0"/>
              <a:t>Html yang </a:t>
            </a:r>
            <a:r>
              <a:rPr lang="en-US" dirty="0" err="1"/>
              <a:t>disisipi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java</a:t>
            </a:r>
          </a:p>
          <a:p>
            <a:r>
              <a:rPr lang="en-US" dirty="0" err="1"/>
              <a:t>Keterkaitan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servlet</a:t>
            </a:r>
          </a:p>
          <a:p>
            <a:pPr lvl="1"/>
            <a:r>
              <a:rPr lang="en-US" dirty="0"/>
              <a:t>JSP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digenerate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servlet </a:t>
            </a:r>
            <a:r>
              <a:rPr lang="en-US" dirty="0" err="1"/>
              <a:t>dan</a:t>
            </a:r>
            <a:r>
              <a:rPr lang="en-US" dirty="0"/>
              <a:t> di-compile </a:t>
            </a:r>
            <a:r>
              <a:rPr lang="en-US" dirty="0" err="1"/>
              <a:t>menjadi</a:t>
            </a:r>
            <a:r>
              <a:rPr lang="en-US" dirty="0"/>
              <a:t> servlet </a:t>
            </a:r>
          </a:p>
          <a:p>
            <a:pPr lvl="1">
              <a:buNone/>
            </a:pPr>
            <a:r>
              <a:rPr lang="en-US" dirty="0"/>
              <a:t>(</a:t>
            </a:r>
            <a:r>
              <a:rPr lang="en-US" dirty="0" err="1"/>
              <a:t>jadi</a:t>
            </a:r>
            <a:r>
              <a:rPr lang="en-US" dirty="0"/>
              <a:t> yang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 servlet)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9924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Edit </a:t>
            </a:r>
            <a:r>
              <a:rPr lang="en-US" b="1" smtClean="0"/>
              <a:t>Data Database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u="sng" dirty="0"/>
              <a:t>Langkah-langkah</a:t>
            </a:r>
            <a:r>
              <a:rPr lang="id-ID" dirty="0"/>
              <a:t> :</a:t>
            </a:r>
          </a:p>
          <a:p>
            <a:r>
              <a:rPr lang="en-US" dirty="0" smtClean="0"/>
              <a:t>FormEdit.html</a:t>
            </a:r>
          </a:p>
          <a:p>
            <a:r>
              <a:rPr lang="en-US" dirty="0" err="1" smtClean="0"/>
              <a:t>CodingEdit.jsp</a:t>
            </a:r>
            <a:endParaRPr lang="id-ID" dirty="0"/>
          </a:p>
          <a:p>
            <a:r>
              <a:rPr lang="id-ID" dirty="0"/>
              <a:t>Ubah ke servlet menggunakan Deploy </a:t>
            </a:r>
            <a:r>
              <a:rPr lang="id-ID" dirty="0" smtClean="0"/>
              <a:t>Tool</a:t>
            </a:r>
            <a:endParaRPr lang="en-US" dirty="0" smtClean="0"/>
          </a:p>
          <a:p>
            <a:pPr marL="346075" indent="0">
              <a:buNone/>
            </a:pPr>
            <a:r>
              <a:rPr lang="en-US" dirty="0" smtClean="0"/>
              <a:t>(</a:t>
            </a:r>
            <a:r>
              <a:rPr lang="en-US" i="1" dirty="0" err="1" smtClean="0"/>
              <a:t>masukkan</a:t>
            </a:r>
            <a:r>
              <a:rPr lang="en-US" i="1" dirty="0" smtClean="0"/>
              <a:t> </a:t>
            </a:r>
            <a:r>
              <a:rPr lang="en-US" i="1" dirty="0" err="1" smtClean="0"/>
              <a:t>ke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context root </a:t>
            </a:r>
            <a:r>
              <a:rPr lang="en-US" i="1" dirty="0" err="1" smtClean="0"/>
              <a:t>pertemuan</a:t>
            </a:r>
            <a:r>
              <a:rPr lang="en-US" i="1" dirty="0" smtClean="0"/>
              <a:t> </a:t>
            </a:r>
            <a:r>
              <a:rPr lang="en-US" i="1" dirty="0" err="1" smtClean="0"/>
              <a:t>sebelumya</a:t>
            </a:r>
            <a:r>
              <a:rPr lang="en-US" dirty="0" smtClean="0"/>
              <a:t>)</a:t>
            </a:r>
            <a:endParaRPr lang="id-ID" dirty="0"/>
          </a:p>
          <a:p>
            <a:r>
              <a:rPr lang="id-ID" dirty="0"/>
              <a:t>Cek di Browser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2023919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Buat</a:t>
            </a:r>
            <a:r>
              <a:rPr lang="en-US" b="1" dirty="0" smtClean="0"/>
              <a:t> formEdit.html</a:t>
            </a:r>
            <a:endParaRPr lang="id-ID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22252511"/>
              </p:ext>
            </p:extLst>
          </p:nvPr>
        </p:nvGraphicFramePr>
        <p:xfrm>
          <a:off x="685430" y="1473612"/>
          <a:ext cx="4800599" cy="2000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6596"/>
                <a:gridCol w="270456"/>
                <a:gridCol w="3583547"/>
              </a:tblGrid>
              <a:tr h="40005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FORM EDIT DATA</a:t>
                      </a:r>
                      <a:endParaRPr lang="id-ID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NIM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: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Nama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: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Alamat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: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998035" y="1962768"/>
            <a:ext cx="13716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1998035" y="2348685"/>
            <a:ext cx="25146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1998035" y="2769012"/>
            <a:ext cx="30480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1998035" y="3226212"/>
            <a:ext cx="9906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Simpan</a:t>
            </a:r>
            <a:endParaRPr lang="id-ID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141035" y="2115168"/>
            <a:ext cx="312788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268924" y="189823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txtNim</a:t>
            </a:r>
            <a:endParaRPr lang="id-ID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979726" y="2501085"/>
            <a:ext cx="228919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85641" y="2316419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txtNama</a:t>
            </a:r>
            <a:endParaRPr lang="id-ID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515095" y="2921412"/>
            <a:ext cx="177054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291848" y="2736746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txtAlamat</a:t>
            </a:r>
            <a:endParaRPr lang="id-ID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493334" y="3531012"/>
            <a:ext cx="1" cy="3031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29105" y="38100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simpan</a:t>
            </a:r>
            <a:endParaRPr lang="id-ID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12313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CodingEdit.jsp</a:t>
            </a:r>
            <a:r>
              <a:rPr lang="en-US" b="1" dirty="0" smtClean="0"/>
              <a:t> (1)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sz="1800" dirty="0"/>
              <a:t>&lt;%@ page import="java.sql.*"%&gt;</a:t>
            </a:r>
          </a:p>
          <a:p>
            <a:pPr marL="0" indent="0">
              <a:buNone/>
            </a:pPr>
            <a:endParaRPr lang="id-ID" sz="1800" dirty="0"/>
          </a:p>
          <a:p>
            <a:pPr marL="0" indent="0">
              <a:buNone/>
            </a:pPr>
            <a:r>
              <a:rPr lang="id-ID" sz="1800" dirty="0"/>
              <a:t>&lt;%</a:t>
            </a:r>
          </a:p>
          <a:p>
            <a:pPr marL="0" indent="0">
              <a:buNone/>
            </a:pPr>
            <a:r>
              <a:rPr lang="id-ID" sz="1800" dirty="0"/>
              <a:t>	String nim=request.getParameter("</a:t>
            </a:r>
            <a:r>
              <a:rPr lang="id-ID" sz="1800" dirty="0">
                <a:solidFill>
                  <a:srgbClr val="FF0000"/>
                </a:solidFill>
              </a:rPr>
              <a:t>nim</a:t>
            </a:r>
            <a:r>
              <a:rPr lang="id-ID" sz="1800" dirty="0"/>
              <a:t>");</a:t>
            </a:r>
          </a:p>
          <a:p>
            <a:pPr marL="0" indent="0">
              <a:buNone/>
            </a:pPr>
            <a:r>
              <a:rPr lang="id-ID" sz="1800" dirty="0"/>
              <a:t>	String nama=request.getParameter("</a:t>
            </a:r>
            <a:r>
              <a:rPr lang="id-ID" sz="1800" dirty="0">
                <a:solidFill>
                  <a:srgbClr val="FF0000"/>
                </a:solidFill>
              </a:rPr>
              <a:t>nama</a:t>
            </a:r>
            <a:r>
              <a:rPr lang="id-ID" sz="1800" dirty="0"/>
              <a:t>");</a:t>
            </a:r>
          </a:p>
          <a:p>
            <a:pPr marL="0" indent="0">
              <a:buNone/>
            </a:pPr>
            <a:r>
              <a:rPr lang="id-ID" sz="1800" dirty="0"/>
              <a:t>	String alamat=request.getParameter("</a:t>
            </a:r>
            <a:r>
              <a:rPr lang="id-ID" sz="1800" dirty="0">
                <a:solidFill>
                  <a:srgbClr val="FF0000"/>
                </a:solidFill>
              </a:rPr>
              <a:t>alamat</a:t>
            </a:r>
            <a:r>
              <a:rPr lang="id-ID" sz="1800" dirty="0"/>
              <a:t>");</a:t>
            </a:r>
          </a:p>
          <a:p>
            <a:pPr marL="0" indent="0">
              <a:buNone/>
            </a:pPr>
            <a:r>
              <a:rPr lang="id-ID" sz="1800" dirty="0"/>
              <a:t>	Connection conn=null;</a:t>
            </a:r>
          </a:p>
          <a:p>
            <a:pPr marL="0" indent="0">
              <a:buNone/>
            </a:pPr>
            <a:r>
              <a:rPr lang="id-ID" sz="1800" dirty="0"/>
              <a:t>	ResultSet rs=null;</a:t>
            </a:r>
          </a:p>
          <a:p>
            <a:pPr marL="0" indent="0">
              <a:buNone/>
            </a:pPr>
            <a:r>
              <a:rPr lang="id-ID" sz="1800" dirty="0"/>
              <a:t>	Class.forName("sun.jdbc.odbc.JdbcOdbcDriver");</a:t>
            </a:r>
          </a:p>
          <a:p>
            <a:pPr marL="0" indent="0">
              <a:buNone/>
            </a:pPr>
            <a:r>
              <a:rPr lang="id-ID" sz="1800" dirty="0"/>
              <a:t>	conn=DriverManager.getConnection("jdbc:odbc:</a:t>
            </a:r>
            <a:r>
              <a:rPr lang="id-ID" sz="1800" dirty="0">
                <a:solidFill>
                  <a:srgbClr val="FF0000"/>
                </a:solidFill>
              </a:rPr>
              <a:t>mahasiswa</a:t>
            </a:r>
            <a:r>
              <a:rPr lang="id-ID" sz="1800" dirty="0"/>
              <a:t>","root","");</a:t>
            </a:r>
          </a:p>
          <a:p>
            <a:pPr marL="0" indent="0">
              <a:buNone/>
            </a:pPr>
            <a:r>
              <a:rPr lang="id-ID" sz="1800" dirty="0"/>
              <a:t>	PreparedStatement pstmt=null;</a:t>
            </a:r>
          </a:p>
          <a:p>
            <a:pPr marL="0" indent="0">
              <a:buNone/>
            </a:pPr>
            <a:r>
              <a:rPr lang="id-ID" sz="1800" dirty="0"/>
              <a:t>	String query=null;</a:t>
            </a:r>
          </a:p>
          <a:p>
            <a:pPr marL="0" indent="0">
              <a:buNone/>
            </a:pPr>
            <a:r>
              <a:rPr lang="id-ID" sz="1800" dirty="0"/>
              <a:t>	query="UPDATE </a:t>
            </a:r>
            <a:r>
              <a:rPr lang="id-ID" sz="1800" dirty="0">
                <a:solidFill>
                  <a:srgbClr val="FF0000"/>
                </a:solidFill>
              </a:rPr>
              <a:t>tb_mahasiswa</a:t>
            </a:r>
            <a:r>
              <a:rPr lang="id-ID" sz="1800" dirty="0"/>
              <a:t> SET nama=?, alamat=? WHERE nim=?";</a:t>
            </a:r>
          </a:p>
        </p:txBody>
      </p:sp>
    </p:spTree>
    <p:extLst>
      <p:ext uri="{BB962C8B-B14F-4D97-AF65-F5344CB8AC3E}">
        <p14:creationId xmlns="" xmlns:p14="http://schemas.microsoft.com/office/powerpoint/2010/main" val="25497323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CodingEdit.jsp</a:t>
            </a:r>
            <a:r>
              <a:rPr lang="en-US" b="1" dirty="0" smtClean="0"/>
              <a:t> (2)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sz="1800" dirty="0"/>
              <a:t>	pstmt=conn.prepareStatement(query);</a:t>
            </a:r>
          </a:p>
          <a:p>
            <a:pPr marL="0" indent="0">
              <a:buNone/>
            </a:pPr>
            <a:r>
              <a:rPr lang="id-ID" sz="1800" dirty="0"/>
              <a:t>	pstmt.setString(1,nama);</a:t>
            </a:r>
          </a:p>
          <a:p>
            <a:pPr marL="0" indent="0">
              <a:buNone/>
            </a:pPr>
            <a:r>
              <a:rPr lang="id-ID" sz="1800" dirty="0"/>
              <a:t>	pstmt.setString(2,alamat);</a:t>
            </a:r>
          </a:p>
          <a:p>
            <a:pPr marL="0" indent="0">
              <a:buNone/>
            </a:pPr>
            <a:r>
              <a:rPr lang="id-ID" sz="1800" dirty="0"/>
              <a:t>	pstmt.setString(3,nim);</a:t>
            </a:r>
          </a:p>
          <a:p>
            <a:pPr marL="0" indent="0">
              <a:buNone/>
            </a:pPr>
            <a:r>
              <a:rPr lang="id-ID" sz="1800" dirty="0"/>
              <a:t>	int hasil=pstmt.executeUpdate();</a:t>
            </a:r>
          </a:p>
          <a:p>
            <a:pPr marL="0" indent="0">
              <a:buNone/>
            </a:pPr>
            <a:r>
              <a:rPr lang="id-ID" sz="1800" dirty="0"/>
              <a:t>	if (hasil==1)</a:t>
            </a:r>
          </a:p>
          <a:p>
            <a:pPr marL="0" indent="0">
              <a:buNone/>
            </a:pPr>
            <a:r>
              <a:rPr lang="id-ID" sz="1800" dirty="0"/>
              <a:t>		out.println("Edit Data Berhasil");</a:t>
            </a:r>
          </a:p>
          <a:p>
            <a:pPr marL="0" indent="0">
              <a:buNone/>
            </a:pPr>
            <a:r>
              <a:rPr lang="id-ID" sz="1800" dirty="0"/>
              <a:t>	else</a:t>
            </a:r>
          </a:p>
          <a:p>
            <a:pPr marL="0" indent="0">
              <a:buNone/>
            </a:pPr>
            <a:r>
              <a:rPr lang="id-ID" sz="1800" dirty="0"/>
              <a:t>		out.println("Edit Data Gagal");</a:t>
            </a:r>
          </a:p>
          <a:p>
            <a:pPr marL="0" indent="0">
              <a:buNone/>
            </a:pPr>
            <a:r>
              <a:rPr lang="id-ID" sz="1800" dirty="0"/>
              <a:t>%&gt;</a:t>
            </a:r>
          </a:p>
          <a:p>
            <a:pPr marL="0" indent="0">
              <a:buNone/>
            </a:pPr>
            <a:r>
              <a:rPr lang="id-ID" sz="1800" dirty="0"/>
              <a:t>	&lt;form method="post" action="</a:t>
            </a:r>
            <a:r>
              <a:rPr lang="id-ID" sz="1800" dirty="0">
                <a:solidFill>
                  <a:srgbClr val="FF0000"/>
                </a:solidFill>
              </a:rPr>
              <a:t>tampil</a:t>
            </a:r>
            <a:r>
              <a:rPr lang="id-ID" sz="1800" dirty="0"/>
              <a:t>"&gt;</a:t>
            </a:r>
          </a:p>
          <a:p>
            <a:pPr marL="0" indent="0">
              <a:buNone/>
            </a:pPr>
            <a:r>
              <a:rPr lang="id-ID" sz="1800" dirty="0"/>
              <a:t>		&lt;center&gt;&lt;input type=submit value=Kembali&gt;&lt;/center&gt;</a:t>
            </a:r>
          </a:p>
          <a:p>
            <a:pPr marL="0" indent="0">
              <a:buNone/>
            </a:pPr>
            <a:r>
              <a:rPr lang="id-ID" sz="1800" dirty="0"/>
              <a:t>	&lt;/form&gt;</a:t>
            </a:r>
          </a:p>
        </p:txBody>
      </p:sp>
    </p:spTree>
    <p:extLst>
      <p:ext uri="{BB962C8B-B14F-4D97-AF65-F5344CB8AC3E}">
        <p14:creationId xmlns="" xmlns:p14="http://schemas.microsoft.com/office/powerpoint/2010/main" val="9001998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800" dirty="0" err="1" smtClean="0"/>
              <a:t>Terima</a:t>
            </a:r>
            <a:r>
              <a:rPr lang="en-US" sz="4800" dirty="0" smtClean="0"/>
              <a:t> </a:t>
            </a:r>
            <a:r>
              <a:rPr lang="en-US" sz="4800" dirty="0" err="1" smtClean="0"/>
              <a:t>Kasih</a:t>
            </a:r>
            <a:endParaRPr lang="en-US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JSP (Java Server Page)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Keuntungan</a:t>
            </a:r>
          </a:p>
          <a:p>
            <a:pPr lvl="1"/>
            <a:r>
              <a:rPr lang="id-ID" dirty="0" smtClean="0"/>
              <a:t>Tidak perlu di-compile secara manual</a:t>
            </a:r>
          </a:p>
          <a:p>
            <a:pPr lvl="1"/>
            <a:r>
              <a:rPr lang="id-ID" dirty="0" smtClean="0"/>
              <a:t>Tidak perlu dibuat alias</a:t>
            </a:r>
          </a:p>
          <a:p>
            <a:r>
              <a:rPr lang="id-ID" dirty="0" smtClean="0"/>
              <a:t>Kekurangan</a:t>
            </a:r>
          </a:p>
          <a:p>
            <a:pPr lvl="1"/>
            <a:r>
              <a:rPr lang="id-ID" dirty="0" smtClean="0"/>
              <a:t>Jika terjadi kesalahan, maka yang ditunjukkan adalah kesalahan pada kode servletnya (hasil generate)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2181690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Struktur</a:t>
            </a:r>
            <a:r>
              <a:rPr lang="en-US" b="1" dirty="0"/>
              <a:t> </a:t>
            </a:r>
            <a:r>
              <a:rPr lang="en-US" b="1" dirty="0" err="1"/>
              <a:t>Penulisan</a:t>
            </a:r>
            <a:r>
              <a:rPr lang="en-US" b="1" dirty="0"/>
              <a:t> </a:t>
            </a:r>
            <a:r>
              <a:rPr lang="en-US" b="1" dirty="0" err="1"/>
              <a:t>kode</a:t>
            </a:r>
            <a:r>
              <a:rPr lang="en-US" b="1" dirty="0"/>
              <a:t> JSP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Komentar</a:t>
            </a:r>
            <a:endParaRPr lang="en-US" dirty="0"/>
          </a:p>
          <a:p>
            <a:pPr lvl="1">
              <a:buNone/>
            </a:pPr>
            <a:r>
              <a:rPr lang="en-US" sz="2000" dirty="0"/>
              <a:t>&lt;%-- </a:t>
            </a:r>
            <a:r>
              <a:rPr lang="en-US" sz="2000" dirty="0" err="1"/>
              <a:t>komentar</a:t>
            </a:r>
            <a:r>
              <a:rPr lang="en-US" sz="2000" dirty="0"/>
              <a:t> --%&gt;</a:t>
            </a:r>
          </a:p>
          <a:p>
            <a:r>
              <a:rPr lang="en-US" dirty="0" err="1"/>
              <a:t>Direktif</a:t>
            </a:r>
            <a:r>
              <a:rPr lang="en-US" dirty="0"/>
              <a:t> (</a:t>
            </a:r>
            <a:r>
              <a:rPr lang="en-US" dirty="0" err="1"/>
              <a:t>page,include,taglib</a:t>
            </a:r>
            <a:r>
              <a:rPr lang="en-US" dirty="0"/>
              <a:t>)</a:t>
            </a:r>
          </a:p>
          <a:p>
            <a:pPr lvl="1">
              <a:buNone/>
            </a:pPr>
            <a:r>
              <a:rPr lang="en-US" sz="2000" dirty="0"/>
              <a:t>&lt;%@ page import="java.io.*"%&gt;</a:t>
            </a:r>
          </a:p>
          <a:p>
            <a:pPr lvl="1">
              <a:buNone/>
            </a:pPr>
            <a:r>
              <a:rPr lang="en-US" sz="2000" dirty="0"/>
              <a:t>&lt;%@ include="test.html"%&gt;</a:t>
            </a:r>
          </a:p>
          <a:p>
            <a:r>
              <a:rPr lang="en-US" dirty="0" err="1"/>
              <a:t>Deklarasi</a:t>
            </a:r>
            <a:r>
              <a:rPr lang="en-US" dirty="0"/>
              <a:t> </a:t>
            </a:r>
            <a:r>
              <a:rPr lang="en-US" dirty="0" err="1"/>
              <a:t>Variabel</a:t>
            </a:r>
            <a:endParaRPr lang="en-US" dirty="0"/>
          </a:p>
          <a:p>
            <a:pPr lvl="1">
              <a:buNone/>
            </a:pPr>
            <a:r>
              <a:rPr lang="en-US" sz="2000" dirty="0"/>
              <a:t>&lt;%!</a:t>
            </a:r>
          </a:p>
          <a:p>
            <a:pPr lvl="1">
              <a:buNone/>
            </a:pPr>
            <a:r>
              <a:rPr lang="en-US" sz="2000" dirty="0"/>
              <a:t>   </a:t>
            </a:r>
            <a:r>
              <a:rPr lang="en-US" sz="2000" dirty="0" err="1"/>
              <a:t>int</a:t>
            </a:r>
            <a:r>
              <a:rPr lang="en-US" sz="2000" dirty="0"/>
              <a:t> i=0; </a:t>
            </a:r>
          </a:p>
          <a:p>
            <a:pPr lvl="1">
              <a:buNone/>
            </a:pPr>
            <a:r>
              <a:rPr lang="en-US" sz="2000" dirty="0"/>
              <a:t>   String </a:t>
            </a:r>
            <a:r>
              <a:rPr lang="en-US" sz="2000" dirty="0" err="1"/>
              <a:t>nama</a:t>
            </a:r>
            <a:r>
              <a:rPr lang="en-US" sz="2000" dirty="0"/>
              <a:t>="Budi";</a:t>
            </a:r>
          </a:p>
          <a:p>
            <a:pPr lvl="1">
              <a:buNone/>
            </a:pPr>
            <a:r>
              <a:rPr lang="en-US" sz="2000" dirty="0"/>
              <a:t>%&gt;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33248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Struktur</a:t>
            </a:r>
            <a:r>
              <a:rPr lang="en-US" b="1" dirty="0"/>
              <a:t> </a:t>
            </a:r>
            <a:r>
              <a:rPr lang="en-US" b="1" dirty="0" err="1"/>
              <a:t>Penulisan</a:t>
            </a:r>
            <a:r>
              <a:rPr lang="en-US" b="1" dirty="0"/>
              <a:t> </a:t>
            </a:r>
            <a:r>
              <a:rPr lang="en-US" b="1" dirty="0" err="1"/>
              <a:t>kode</a:t>
            </a:r>
            <a:r>
              <a:rPr lang="en-US" b="1" dirty="0"/>
              <a:t> JSP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Tampilan</a:t>
            </a:r>
            <a:r>
              <a:rPr lang="en-US" dirty="0"/>
              <a:t> </a:t>
            </a:r>
            <a:r>
              <a:rPr lang="en-US" dirty="0" err="1"/>
              <a:t>ekspresi</a:t>
            </a:r>
            <a:endParaRPr lang="en-US" dirty="0"/>
          </a:p>
          <a:p>
            <a:pPr lvl="1">
              <a:buNone/>
            </a:pPr>
            <a:r>
              <a:rPr lang="en-US" sz="2000" dirty="0" err="1"/>
              <a:t>Nama</a:t>
            </a:r>
            <a:r>
              <a:rPr lang="en-US" sz="2000" dirty="0"/>
              <a:t> &lt;%= </a:t>
            </a:r>
            <a:r>
              <a:rPr lang="en-US" sz="2000" dirty="0" err="1"/>
              <a:t>nama</a:t>
            </a:r>
            <a:r>
              <a:rPr lang="en-US" sz="2000" dirty="0"/>
              <a:t> %&gt;</a:t>
            </a:r>
          </a:p>
          <a:p>
            <a:r>
              <a:rPr lang="en-US" dirty="0"/>
              <a:t>Script </a:t>
            </a:r>
            <a:r>
              <a:rPr lang="en-US" dirty="0" err="1"/>
              <a:t>kode</a:t>
            </a:r>
            <a:r>
              <a:rPr lang="en-US" dirty="0"/>
              <a:t> java</a:t>
            </a:r>
          </a:p>
          <a:p>
            <a:pPr lvl="1">
              <a:buNone/>
            </a:pPr>
            <a:r>
              <a:rPr lang="en-US" sz="2000" dirty="0"/>
              <a:t>&lt;% </a:t>
            </a:r>
          </a:p>
          <a:p>
            <a:pPr lvl="1">
              <a:buNone/>
            </a:pPr>
            <a:r>
              <a:rPr lang="en-US" sz="2000" dirty="0"/>
              <a:t>   </a:t>
            </a:r>
            <a:r>
              <a:rPr lang="en-US" sz="2000" dirty="0" err="1"/>
              <a:t>out.print</a:t>
            </a:r>
            <a:r>
              <a:rPr lang="en-US" sz="2000" dirty="0"/>
              <a:t>("&lt;B&gt;</a:t>
            </a:r>
            <a:r>
              <a:rPr lang="en-US" sz="2000" dirty="0" err="1"/>
              <a:t>Tebal</a:t>
            </a:r>
            <a:r>
              <a:rPr lang="en-US" sz="2000" dirty="0"/>
              <a:t>&lt;/B&gt;");</a:t>
            </a:r>
          </a:p>
          <a:p>
            <a:pPr lvl="1">
              <a:buNone/>
            </a:pPr>
            <a:r>
              <a:rPr lang="en-US" sz="2000" dirty="0"/>
              <a:t>%&gt;</a:t>
            </a:r>
            <a:endParaRPr lang="en-US" dirty="0"/>
          </a:p>
          <a:p>
            <a:r>
              <a:rPr lang="en-US" dirty="0" err="1"/>
              <a:t>Aksi</a:t>
            </a:r>
            <a:r>
              <a:rPr lang="en-US" dirty="0"/>
              <a:t> JSP (JSP Actions)</a:t>
            </a:r>
          </a:p>
          <a:p>
            <a:pPr lvl="1">
              <a:buNone/>
            </a:pPr>
            <a:r>
              <a:rPr lang="en-US" sz="2000" dirty="0"/>
              <a:t>&lt;</a:t>
            </a:r>
            <a:r>
              <a:rPr lang="en-US" sz="2000" dirty="0" err="1"/>
              <a:t>jsp</a:t>
            </a:r>
            <a:r>
              <a:rPr lang="en-US" sz="2000" dirty="0"/>
              <a:t>:&gt;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52482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Menampilkan</a:t>
            </a:r>
            <a:r>
              <a:rPr lang="en-US" b="1" dirty="0" smtClean="0"/>
              <a:t> Isi Database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u="sng" dirty="0" smtClean="0"/>
              <a:t>Langkah-langkah</a:t>
            </a:r>
            <a:r>
              <a:rPr lang="id-ID" dirty="0" smtClean="0"/>
              <a:t> :</a:t>
            </a:r>
          </a:p>
          <a:p>
            <a:r>
              <a:rPr lang="id-ID" dirty="0" smtClean="0"/>
              <a:t>Buat Database dan tabel </a:t>
            </a:r>
          </a:p>
          <a:p>
            <a:pPr marL="406400" indent="0">
              <a:buNone/>
            </a:pPr>
            <a:r>
              <a:rPr lang="id-ID" dirty="0" smtClean="0"/>
              <a:t>(</a:t>
            </a:r>
            <a:r>
              <a:rPr lang="id-ID" i="1" dirty="0" smtClean="0"/>
              <a:t>gunakan database yang telah di buat pada pertemuan sebelumnya</a:t>
            </a:r>
            <a:r>
              <a:rPr lang="id-ID" dirty="0" smtClean="0"/>
              <a:t>)</a:t>
            </a:r>
          </a:p>
          <a:p>
            <a:r>
              <a:rPr lang="id-ID" dirty="0" smtClean="0"/>
              <a:t>Coding JSP</a:t>
            </a:r>
          </a:p>
          <a:p>
            <a:r>
              <a:rPr lang="id-ID" dirty="0" smtClean="0"/>
              <a:t>Ubah ke servlet menggunakan Deploy Tool</a:t>
            </a:r>
          </a:p>
          <a:p>
            <a:r>
              <a:rPr lang="id-ID" dirty="0" smtClean="0"/>
              <a:t>Cek di Browser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3080294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Database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Tabel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Database 	: “</a:t>
            </a:r>
            <a:r>
              <a:rPr lang="en-US" dirty="0" err="1" smtClean="0"/>
              <a:t>dbmahasiswami</a:t>
            </a:r>
            <a:r>
              <a:rPr lang="en-US" dirty="0" smtClean="0"/>
              <a:t>” </a:t>
            </a:r>
          </a:p>
          <a:p>
            <a:pPr marL="0" indent="0">
              <a:buNone/>
            </a:pPr>
            <a:r>
              <a:rPr lang="en-US" dirty="0" smtClean="0"/>
              <a:t>Table		: “</a:t>
            </a:r>
            <a:r>
              <a:rPr lang="en-US" dirty="0" err="1" smtClean="0"/>
              <a:t>tb_mahasiswami</a:t>
            </a:r>
            <a:r>
              <a:rPr lang="en-US" dirty="0" smtClean="0"/>
              <a:t>”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42990147"/>
              </p:ext>
            </p:extLst>
          </p:nvPr>
        </p:nvGraphicFramePr>
        <p:xfrm>
          <a:off x="1143000" y="2819400"/>
          <a:ext cx="7010400" cy="3352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5000"/>
                <a:gridCol w="2590800"/>
                <a:gridCol w="2514600"/>
              </a:tblGrid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dirty="0" smtClean="0"/>
                        <a:t>NIM</a:t>
                      </a:r>
                      <a:endParaRPr lang="id-ID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dirty="0" smtClean="0"/>
                        <a:t>Nama</a:t>
                      </a:r>
                      <a:endParaRPr lang="id-ID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Alamat</a:t>
                      </a:r>
                      <a:endParaRPr lang="id-ID" sz="2800" noProof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101001</a:t>
                      </a:r>
                      <a:endParaRPr lang="id-ID" sz="2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John</a:t>
                      </a:r>
                      <a:endParaRPr lang="id-ID" sz="2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Jakarta</a:t>
                      </a:r>
                      <a:endParaRPr lang="id-ID" sz="2800" noProof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101002</a:t>
                      </a:r>
                      <a:endParaRPr lang="id-ID" sz="2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noProof="0" smtClean="0"/>
                        <a:t>Peter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Sukabumi</a:t>
                      </a:r>
                      <a:endParaRPr lang="id-ID" sz="2800" noProof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101003</a:t>
                      </a:r>
                      <a:endParaRPr lang="id-ID" sz="2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noProof="0" dirty="0" smtClean="0"/>
                        <a:t>Clara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Cirebon</a:t>
                      </a:r>
                      <a:endParaRPr lang="id-ID" sz="2800" noProof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101004</a:t>
                      </a:r>
                      <a:endParaRPr lang="id-ID" sz="2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noProof="0" smtClean="0"/>
                        <a:t>Veronica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Jogja</a:t>
                      </a:r>
                      <a:endParaRPr lang="id-ID" sz="2800" noProof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smtClean="0"/>
                        <a:t>101005</a:t>
                      </a:r>
                      <a:endParaRPr lang="id-ID" sz="2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noProof="0" dirty="0" smtClean="0"/>
                        <a:t>Michael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noProof="0" dirty="0" smtClean="0"/>
                        <a:t>Bandung</a:t>
                      </a:r>
                      <a:endParaRPr lang="id-ID" sz="28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93716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Coding JSP (1)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&lt;%@ page import ="</a:t>
            </a:r>
            <a:r>
              <a:rPr lang="en-US" sz="2400" dirty="0" err="1"/>
              <a:t>java.sql</a:t>
            </a:r>
            <a:r>
              <a:rPr lang="en-US" sz="2400" dirty="0"/>
              <a:t>.*" %&gt;</a:t>
            </a:r>
          </a:p>
          <a:p>
            <a:pPr marL="0" indent="0">
              <a:buNone/>
            </a:pPr>
            <a:r>
              <a:rPr lang="en-US" sz="2400" dirty="0"/>
              <a:t>&lt;font face='</a:t>
            </a:r>
            <a:r>
              <a:rPr lang="en-US" sz="2400" dirty="0" err="1"/>
              <a:t>verdana</a:t>
            </a:r>
            <a:r>
              <a:rPr lang="en-US" sz="2400" dirty="0"/>
              <a:t>' size='5</a:t>
            </a:r>
            <a:r>
              <a:rPr lang="en-US" sz="2400" dirty="0" smtClean="0"/>
              <a:t>'&gt;DAFTAR MAHASISWA &lt;/</a:t>
            </a:r>
            <a:r>
              <a:rPr lang="en-US" sz="2400" dirty="0"/>
              <a:t>font</a:t>
            </a:r>
            <a:r>
              <a:rPr lang="en-US" sz="2400" dirty="0" smtClean="0"/>
              <a:t>&gt;</a:t>
            </a:r>
          </a:p>
          <a:p>
            <a:pPr marL="0" indent="0">
              <a:buNone/>
            </a:pPr>
            <a:r>
              <a:rPr lang="en-US" sz="2400" dirty="0"/>
              <a:t>&lt;%</a:t>
            </a:r>
          </a:p>
          <a:p>
            <a:pPr marL="290513" indent="0">
              <a:buNone/>
            </a:pPr>
            <a:r>
              <a:rPr lang="en-US" sz="2400" dirty="0" smtClean="0"/>
              <a:t>Connection </a:t>
            </a:r>
            <a:r>
              <a:rPr lang="en-US" sz="2400" dirty="0"/>
              <a:t>conn=null;</a:t>
            </a:r>
          </a:p>
          <a:p>
            <a:pPr marL="290513" indent="0">
              <a:buNone/>
            </a:pPr>
            <a:r>
              <a:rPr lang="en-US" sz="2400" dirty="0" err="1" smtClean="0"/>
              <a:t>ResultSet</a:t>
            </a:r>
            <a:r>
              <a:rPr lang="en-US" sz="2400" dirty="0" smtClean="0"/>
              <a:t> </a:t>
            </a:r>
            <a:r>
              <a:rPr lang="en-US" sz="2400" dirty="0" err="1"/>
              <a:t>rs</a:t>
            </a:r>
            <a:r>
              <a:rPr lang="en-US" sz="2400" dirty="0"/>
              <a:t>= null;</a:t>
            </a:r>
          </a:p>
          <a:p>
            <a:pPr marL="290513" indent="0">
              <a:buNone/>
            </a:pPr>
            <a:r>
              <a:rPr lang="en-US" sz="2400" dirty="0" err="1" smtClean="0"/>
              <a:t>Class.forName</a:t>
            </a:r>
            <a:r>
              <a:rPr lang="en-US" sz="2400" dirty="0"/>
              <a:t>("</a:t>
            </a:r>
            <a:r>
              <a:rPr lang="en-US" sz="2400" dirty="0" err="1"/>
              <a:t>sun.jdbc.odbc.JdbcOdbcDriver</a:t>
            </a:r>
            <a:r>
              <a:rPr lang="en-US" sz="2400" dirty="0"/>
              <a:t>");</a:t>
            </a:r>
          </a:p>
          <a:p>
            <a:pPr marL="290513" indent="0">
              <a:buNone/>
            </a:pPr>
            <a:r>
              <a:rPr lang="en-US" sz="2400" dirty="0" smtClean="0"/>
              <a:t>conn=</a:t>
            </a:r>
            <a:r>
              <a:rPr lang="en-US" sz="2400" dirty="0" err="1" smtClean="0"/>
              <a:t>DriverManager.getConnection</a:t>
            </a:r>
            <a:r>
              <a:rPr lang="en-US" sz="2400" dirty="0"/>
              <a:t>("</a:t>
            </a:r>
            <a:r>
              <a:rPr lang="en-US" sz="2400" dirty="0" err="1"/>
              <a:t>jdbc:odbc:mahasiswa</a:t>
            </a:r>
            <a:r>
              <a:rPr lang="en-US" sz="2400" dirty="0" smtClean="0"/>
              <a:t>", 	"</a:t>
            </a:r>
            <a:r>
              <a:rPr lang="en-US" sz="2400" dirty="0"/>
              <a:t>root","");</a:t>
            </a:r>
          </a:p>
          <a:p>
            <a:pPr marL="290513" indent="0">
              <a:buNone/>
            </a:pPr>
            <a:r>
              <a:rPr lang="en-US" sz="2400" dirty="0" err="1" smtClean="0"/>
              <a:t>PreparedStatement</a:t>
            </a:r>
            <a:r>
              <a:rPr lang="en-US" sz="2400" dirty="0" smtClean="0"/>
              <a:t> </a:t>
            </a:r>
            <a:r>
              <a:rPr lang="en-US" sz="2400" dirty="0" err="1"/>
              <a:t>pstmt</a:t>
            </a:r>
            <a:r>
              <a:rPr lang="en-US" sz="2400" dirty="0"/>
              <a:t>=null;</a:t>
            </a:r>
          </a:p>
          <a:p>
            <a:pPr marL="290513" indent="0">
              <a:buNone/>
            </a:pPr>
            <a:r>
              <a:rPr lang="en-US" sz="2400" dirty="0" smtClean="0"/>
              <a:t>String </a:t>
            </a:r>
            <a:r>
              <a:rPr lang="en-US" sz="2400" dirty="0"/>
              <a:t>query=null;</a:t>
            </a:r>
          </a:p>
        </p:txBody>
      </p:sp>
    </p:spTree>
    <p:extLst>
      <p:ext uri="{BB962C8B-B14F-4D97-AF65-F5344CB8AC3E}">
        <p14:creationId xmlns="" xmlns:p14="http://schemas.microsoft.com/office/powerpoint/2010/main" val="4099777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Coding JSP </a:t>
            </a:r>
            <a:r>
              <a:rPr lang="en-US" b="1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query= "select * from </a:t>
            </a:r>
            <a:r>
              <a:rPr lang="en-US" sz="2400" dirty="0" err="1"/>
              <a:t>tb_mahasiswa</a:t>
            </a:r>
            <a:r>
              <a:rPr lang="en-US" sz="2400" dirty="0"/>
              <a:t>";</a:t>
            </a:r>
          </a:p>
          <a:p>
            <a:pPr marL="0" indent="0">
              <a:buNone/>
            </a:pPr>
            <a:r>
              <a:rPr lang="en-US" sz="2400" dirty="0" err="1" smtClean="0"/>
              <a:t>pstmt</a:t>
            </a:r>
            <a:r>
              <a:rPr lang="en-US" sz="2400" dirty="0" smtClean="0"/>
              <a:t>=</a:t>
            </a:r>
            <a:r>
              <a:rPr lang="en-US" sz="2400" dirty="0" err="1" smtClean="0"/>
              <a:t>conn.prepareStatement</a:t>
            </a:r>
            <a:r>
              <a:rPr lang="en-US" sz="2400" dirty="0" smtClean="0"/>
              <a:t>(query</a:t>
            </a:r>
            <a:r>
              <a:rPr lang="en-US" sz="2400" dirty="0"/>
              <a:t>);</a:t>
            </a:r>
          </a:p>
          <a:p>
            <a:pPr marL="0" indent="0">
              <a:buNone/>
            </a:pPr>
            <a:r>
              <a:rPr lang="en-US" sz="2400" dirty="0" err="1" smtClean="0"/>
              <a:t>rs</a:t>
            </a:r>
            <a:r>
              <a:rPr lang="en-US" sz="2400" dirty="0" smtClean="0"/>
              <a:t>=</a:t>
            </a:r>
            <a:r>
              <a:rPr lang="en-US" sz="2400" dirty="0" err="1" smtClean="0"/>
              <a:t>pstmt.executeQuery</a:t>
            </a:r>
            <a:r>
              <a:rPr lang="en-US" sz="2400" dirty="0"/>
              <a:t>();</a:t>
            </a:r>
          </a:p>
          <a:p>
            <a:pPr marL="0" indent="0">
              <a:buNone/>
            </a:pPr>
            <a:r>
              <a:rPr lang="en-US" sz="2400" dirty="0" err="1" smtClean="0"/>
              <a:t>out.println</a:t>
            </a:r>
            <a:r>
              <a:rPr lang="en-US" sz="2400" dirty="0"/>
              <a:t>("&lt;TABLE ALIGN = CENTER BORDER=1 </a:t>
            </a:r>
            <a:r>
              <a:rPr lang="en-US" sz="2400" dirty="0" smtClean="0"/>
              <a:t>	CELLPADDING=2</a:t>
            </a:r>
            <a:r>
              <a:rPr lang="en-US" sz="2400" dirty="0"/>
              <a:t>&gt;");</a:t>
            </a:r>
          </a:p>
          <a:p>
            <a:pPr marL="0" indent="0">
              <a:buNone/>
            </a:pPr>
            <a:r>
              <a:rPr lang="en-US" sz="2400" dirty="0" err="1" smtClean="0"/>
              <a:t>out.println</a:t>
            </a:r>
            <a:r>
              <a:rPr lang="en-US" sz="2400" dirty="0"/>
              <a:t>("&lt;TR&gt;");</a:t>
            </a:r>
          </a:p>
          <a:p>
            <a:pPr marL="0" indent="0">
              <a:buNone/>
            </a:pPr>
            <a:r>
              <a:rPr lang="en-US" sz="2400" dirty="0" err="1" smtClean="0"/>
              <a:t>out.println</a:t>
            </a:r>
            <a:r>
              <a:rPr lang="en-US" sz="2400" dirty="0"/>
              <a:t>("&lt;TH&gt;NIM&lt;/TH&gt;");</a:t>
            </a:r>
          </a:p>
          <a:p>
            <a:pPr marL="0" indent="0">
              <a:buNone/>
            </a:pPr>
            <a:r>
              <a:rPr lang="en-US" sz="2400" dirty="0" err="1" smtClean="0"/>
              <a:t>out.println</a:t>
            </a:r>
            <a:r>
              <a:rPr lang="en-US" sz="2400" dirty="0"/>
              <a:t>("&lt;TH&gt;</a:t>
            </a:r>
            <a:r>
              <a:rPr lang="en-US" sz="2400" dirty="0" err="1"/>
              <a:t>Nama</a:t>
            </a:r>
            <a:r>
              <a:rPr lang="en-US" sz="2400" dirty="0"/>
              <a:t>&lt;/TH&gt;");</a:t>
            </a:r>
          </a:p>
          <a:p>
            <a:pPr marL="0" indent="0">
              <a:buNone/>
            </a:pPr>
            <a:r>
              <a:rPr lang="en-US" sz="2400" dirty="0" err="1" smtClean="0"/>
              <a:t>out.println</a:t>
            </a:r>
            <a:r>
              <a:rPr lang="en-US" sz="2400" dirty="0"/>
              <a:t>("&lt;TH&gt;</a:t>
            </a:r>
            <a:r>
              <a:rPr lang="en-US" sz="2400" dirty="0" err="1"/>
              <a:t>Alamat</a:t>
            </a:r>
            <a:r>
              <a:rPr lang="en-US" sz="2400" dirty="0"/>
              <a:t>&lt;/TH&gt;");</a:t>
            </a:r>
          </a:p>
          <a:p>
            <a:pPr marL="0" indent="0">
              <a:buNone/>
            </a:pPr>
            <a:r>
              <a:rPr lang="en-US" sz="2400" dirty="0" err="1" smtClean="0"/>
              <a:t>out.println</a:t>
            </a:r>
            <a:r>
              <a:rPr lang="en-US" sz="2400" dirty="0"/>
              <a:t>("&lt;TH COLSPAN=2&gt;Action&lt;/TH&gt;");</a:t>
            </a:r>
          </a:p>
          <a:p>
            <a:pPr marL="0" indent="0">
              <a:buNone/>
            </a:pPr>
            <a:r>
              <a:rPr lang="en-US" sz="2400" dirty="0" err="1" smtClean="0"/>
              <a:t>out.println</a:t>
            </a:r>
            <a:r>
              <a:rPr lang="en-US" sz="2400" dirty="0"/>
              <a:t>("&lt;/TR</a:t>
            </a:r>
            <a:r>
              <a:rPr lang="en-US" sz="2400" dirty="0" smtClean="0"/>
              <a:t>&gt;");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8303391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1501</TotalTime>
  <Words>471</Words>
  <Application>Microsoft Office PowerPoint</Application>
  <PresentationFormat>On-screen Show (4:3)</PresentationFormat>
  <Paragraphs>233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Apex</vt:lpstr>
      <vt:lpstr>J2EE</vt:lpstr>
      <vt:lpstr>JSP (Java Server Page)</vt:lpstr>
      <vt:lpstr>JSP (Java Server Page)</vt:lpstr>
      <vt:lpstr>Struktur Penulisan kode JSP</vt:lpstr>
      <vt:lpstr>Struktur Penulisan kode JSP</vt:lpstr>
      <vt:lpstr>Menampilkan Isi Database</vt:lpstr>
      <vt:lpstr>Database dan Tabel</vt:lpstr>
      <vt:lpstr>Coding JSP (1)</vt:lpstr>
      <vt:lpstr>Coding JSP (2)</vt:lpstr>
      <vt:lpstr>Coding JSP (3)</vt:lpstr>
      <vt:lpstr>Coding JSP (4)</vt:lpstr>
      <vt:lpstr>Cek Browser</vt:lpstr>
      <vt:lpstr>Menambah Data ke Database</vt:lpstr>
      <vt:lpstr>Buat formTambah.html</vt:lpstr>
      <vt:lpstr>CodingTambah.jsp (1)</vt:lpstr>
      <vt:lpstr>CodingTambah.jsp (2)</vt:lpstr>
      <vt:lpstr>Hapus Data dari Database</vt:lpstr>
      <vt:lpstr>codingHapus.jsp (1)</vt:lpstr>
      <vt:lpstr>codingHapus.jsp (2)</vt:lpstr>
      <vt:lpstr>Edit Data Database</vt:lpstr>
      <vt:lpstr>Buat formEdit.html</vt:lpstr>
      <vt:lpstr>CodingEdit.jsp (1)</vt:lpstr>
      <vt:lpstr>CodingEdit.jsp (2)</vt:lpstr>
      <vt:lpstr>Slide 24</vt:lpstr>
    </vt:vector>
  </TitlesOfParts>
  <Company>bandung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maeztro</dc:creator>
  <cp:lastModifiedBy>MELZZ</cp:lastModifiedBy>
  <cp:revision>102</cp:revision>
  <dcterms:created xsi:type="dcterms:W3CDTF">2010-08-21T03:53:46Z</dcterms:created>
  <dcterms:modified xsi:type="dcterms:W3CDTF">2011-06-03T05:17:37Z</dcterms:modified>
</cp:coreProperties>
</file>