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051C-4A94-4AF3-BD23-66A5728A6C0B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5070-D973-40F5-99D3-A3949CD67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051C-4A94-4AF3-BD23-66A5728A6C0B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5070-D973-40F5-99D3-A3949CD67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051C-4A94-4AF3-BD23-66A5728A6C0B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5070-D973-40F5-99D3-A3949CD67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051C-4A94-4AF3-BD23-66A5728A6C0B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5070-D973-40F5-99D3-A3949CD67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051C-4A94-4AF3-BD23-66A5728A6C0B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5070-D973-40F5-99D3-A3949CD67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051C-4A94-4AF3-BD23-66A5728A6C0B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5070-D973-40F5-99D3-A3949CD67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051C-4A94-4AF3-BD23-66A5728A6C0B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5070-D973-40F5-99D3-A3949CD67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051C-4A94-4AF3-BD23-66A5728A6C0B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5070-D973-40F5-99D3-A3949CD67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051C-4A94-4AF3-BD23-66A5728A6C0B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5070-D973-40F5-99D3-A3949CD67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051C-4A94-4AF3-BD23-66A5728A6C0B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5070-D973-40F5-99D3-A3949CD67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051C-4A94-4AF3-BD23-66A5728A6C0B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5070-D973-40F5-99D3-A3949CD67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051C-4A94-4AF3-BD23-66A5728A6C0B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95070-D973-40F5-99D3-A3949CD678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n-US" dirty="0" smtClean="0"/>
              <a:t>URBANISASI DAN MIGRASI DESA-KOTA :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Urbanisasi</a:t>
            </a:r>
            <a:r>
              <a:rPr lang="en-US" dirty="0" smtClean="0"/>
              <a:t>: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Proyeksi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Kaitan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urbanisasi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perdanpatan</a:t>
            </a:r>
            <a:r>
              <a:rPr lang="en-US" dirty="0" smtClean="0"/>
              <a:t> per </a:t>
            </a:r>
            <a:r>
              <a:rPr lang="en-US" dirty="0" err="1" smtClean="0"/>
              <a:t>kapita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“</a:t>
            </a:r>
            <a:r>
              <a:rPr lang="en-US" dirty="0" err="1" smtClean="0"/>
              <a:t>fakta</a:t>
            </a:r>
            <a:r>
              <a:rPr lang="en-US" dirty="0" smtClean="0"/>
              <a:t> yang </a:t>
            </a:r>
            <a:r>
              <a:rPr lang="en-US" dirty="0" err="1" smtClean="0"/>
              <a:t>dibengkokkan</a:t>
            </a:r>
            <a:r>
              <a:rPr lang="en-US" dirty="0" smtClean="0"/>
              <a:t>”,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yang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per </a:t>
            </a:r>
            <a:r>
              <a:rPr lang="en-US" dirty="0" err="1" smtClean="0"/>
              <a:t>kapita</a:t>
            </a:r>
            <a:r>
              <a:rPr lang="en-US" dirty="0" smtClean="0"/>
              <a:t> 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pula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yang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Bank </a:t>
            </a:r>
            <a:r>
              <a:rPr lang="en-US" dirty="0" err="1" smtClean="0"/>
              <a:t>Dunia</a:t>
            </a:r>
            <a:r>
              <a:rPr lang="en-US" dirty="0" smtClean="0"/>
              <a:t> : </a:t>
            </a:r>
            <a:r>
              <a:rPr lang="en-US" sz="2800" i="1" dirty="0" smtClean="0"/>
              <a:t>Urbanization Is Closely Associated With Economic Growth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4525963"/>
          </a:xfrm>
        </p:spPr>
        <p:txBody>
          <a:bodyPr/>
          <a:lstStyle/>
          <a:p>
            <a:r>
              <a:rPr lang="en-US" dirty="0" err="1" smtClean="0"/>
              <a:t>Selaras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r>
              <a:rPr lang="en-US" dirty="0" smtClean="0"/>
              <a:t> : </a:t>
            </a:r>
            <a:r>
              <a:rPr lang="en-US" dirty="0" err="1" smtClean="0"/>
              <a:t>Dalam</a:t>
            </a:r>
            <a:r>
              <a:rPr lang="en-US" dirty="0" smtClean="0"/>
              <a:t> 25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yang </a:t>
            </a:r>
            <a:r>
              <a:rPr lang="en-US" dirty="0" err="1" smtClean="0"/>
              <a:t>miskin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kira</a:t>
            </a:r>
            <a:r>
              <a:rPr lang="en-US" dirty="0" smtClean="0"/>
              <a:t> 400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 </a:t>
            </a:r>
            <a:r>
              <a:rPr lang="en-US" dirty="0" err="1" smtClean="0"/>
              <a:t>miliar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89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URBANISASI DAN MIGRASI DESA-KOTA : Teori dan Kebijakan</vt:lpstr>
      <vt:lpstr>Urbanisasi: Kecenderungan dan Proyeksi</vt:lpstr>
      <vt:lpstr>Slide 3</vt:lpstr>
    </vt:vector>
  </TitlesOfParts>
  <Company>Sylvia's Enterprise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URBANISASI DAN MIGRASI DESA-KOTA : Teori dan Kebijakan</dc:title>
  <dc:creator>Sylvia Octa Putri</dc:creator>
  <cp:lastModifiedBy>Sylvia Octa Putri</cp:lastModifiedBy>
  <cp:revision>2</cp:revision>
  <dcterms:created xsi:type="dcterms:W3CDTF">2011-05-13T20:04:00Z</dcterms:created>
  <dcterms:modified xsi:type="dcterms:W3CDTF">2011-05-13T21:13:45Z</dcterms:modified>
</cp:coreProperties>
</file>