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0" r:id="rId4"/>
    <p:sldId id="262" r:id="rId5"/>
    <p:sldId id="257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873068C-13C4-4A3B-B116-6E57E6C1B54C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873068C-13C4-4A3B-B116-6E57E6C1B54C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873068C-13C4-4A3B-B116-6E57E6C1B54C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873068C-13C4-4A3B-B116-6E57E6C1B54C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3068C-13C4-4A3B-B116-6E57E6C1B54C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873068C-13C4-4A3B-B116-6E57E6C1B54C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873068C-13C4-4A3B-B116-6E57E6C1B54C}" type="datetimeFigureOut">
              <a:rPr lang="en-US" smtClean="0"/>
              <a:pPr/>
              <a:t>9/25/2011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CE5CF81-54D3-4CCE-A5FA-0FE1951E33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14348" y="2000240"/>
            <a:ext cx="7772400" cy="1829761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TEKNIK MULTIMEDIA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714348" y="3714752"/>
            <a:ext cx="7772400" cy="171451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PERTEMUAN 1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Dosen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Bella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Hardiyana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S.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Kom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2" descr="F:\IMAGE\LOGO\Lambang_UNIKO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285728"/>
            <a:ext cx="1510267" cy="15001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Perkenalan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Nama : Bella Hardiyana, S. Kom</a:t>
            </a:r>
          </a:p>
          <a:p>
            <a:pPr marL="0" indent="0">
              <a:buNone/>
            </a:pPr>
            <a:r>
              <a:rPr lang="en-US" dirty="0" smtClean="0"/>
              <a:t>Contact Person 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Email : bellahardiyana@yahoo.co.id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HP : 08996941613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kuliahonline.unikom.ac.id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Nama Dosen : </a:t>
            </a:r>
            <a:r>
              <a:rPr lang="en-US" dirty="0"/>
              <a:t>Bella Hardiyana, S. Kom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Nama Kelas : TEKNIK MULTIMEDIA (TMM)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03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Aturan</a:t>
            </a:r>
            <a:r>
              <a:rPr lang="en-US" dirty="0" smtClean="0"/>
              <a:t> Main </a:t>
            </a:r>
            <a:r>
              <a:rPr lang="en-US" dirty="0" err="1" smtClean="0"/>
              <a:t>Perkuliahan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Absensi</a:t>
            </a:r>
            <a:r>
              <a:rPr lang="en-US" dirty="0" smtClean="0"/>
              <a:t> 80%</a:t>
            </a:r>
          </a:p>
          <a:p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telat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dirty="0" err="1" smtClean="0"/>
              <a:t>toleransi</a:t>
            </a:r>
            <a:r>
              <a:rPr lang="en-US" dirty="0" smtClean="0"/>
              <a:t> </a:t>
            </a:r>
            <a:r>
              <a:rPr lang="en-US" dirty="0" err="1" smtClean="0"/>
              <a:t>keterlambatan</a:t>
            </a:r>
            <a:r>
              <a:rPr lang="en-US" dirty="0" smtClean="0"/>
              <a:t> 15 </a:t>
            </a:r>
            <a:r>
              <a:rPr lang="en-US" dirty="0" err="1" smtClean="0"/>
              <a:t>menit</a:t>
            </a:r>
            <a:endParaRPr lang="en-US" dirty="0" smtClean="0"/>
          </a:p>
          <a:p>
            <a:r>
              <a:rPr lang="en-US" dirty="0" err="1" smtClean="0"/>
              <a:t>Berpakaian</a:t>
            </a:r>
            <a:r>
              <a:rPr lang="en-US" dirty="0" smtClean="0"/>
              <a:t> </a:t>
            </a:r>
            <a:r>
              <a:rPr lang="en-US" dirty="0" err="1" smtClean="0"/>
              <a:t>rapih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sopan</a:t>
            </a:r>
            <a:endParaRPr lang="en-US" dirty="0" smtClean="0"/>
          </a:p>
          <a:p>
            <a:r>
              <a:rPr lang="en-US" dirty="0" smtClean="0"/>
              <a:t>Dilarang memasuki ruangan jika dosen belum datang</a:t>
            </a:r>
          </a:p>
          <a:p>
            <a:r>
              <a:rPr lang="en-US" dirty="0" smtClean="0"/>
              <a:t>Matikan alat komunikasi (silent/getar)</a:t>
            </a:r>
          </a:p>
          <a:p>
            <a:r>
              <a:rPr lang="en-US" dirty="0" smtClean="0"/>
              <a:t>Sistem belajar SerSan (Serius-Santai)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Yang Harus Dipersiapkan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WAJIB mendaftarkan diri di kuliah online dan masuk ke kelas bersangkutan</a:t>
            </a:r>
          </a:p>
          <a:p>
            <a:r>
              <a:rPr lang="en-US" dirty="0" smtClean="0"/>
              <a:t>WAJIB bawah laptop jika </a:t>
            </a:r>
            <a:r>
              <a:rPr lang="en-US" dirty="0" smtClean="0"/>
              <a:t>praktikum</a:t>
            </a:r>
          </a:p>
          <a:p>
            <a:r>
              <a:rPr lang="en-US" smtClean="0"/>
              <a:t>Menginstall Macromedia Flash 8, Camtasia Studio 6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048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SILABUS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0174"/>
            <a:ext cx="9144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TEORI :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b="1" dirty="0" smtClean="0"/>
              <a:t>PENGANTAR MULTIMEDIA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b="1" dirty="0" smtClean="0"/>
              <a:t>TEKS, GAMBAR &amp; GRAFIK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b="1" dirty="0" smtClean="0"/>
              <a:t>SUARA DAN AUDIO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b="1" dirty="0" smtClean="0"/>
              <a:t>VIDEO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b="1" dirty="0" smtClean="0"/>
              <a:t>ANIMATION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PRAKTIKUM :</a:t>
            </a:r>
            <a:endParaRPr lang="en-US" sz="2400" b="1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 smtClean="0"/>
              <a:t>PENGANTAR MACROMEDIA FLASH 8</a:t>
            </a:r>
            <a:endParaRPr lang="en-US" sz="2400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 smtClean="0"/>
              <a:t>MEMBUAT VIDEO TUTORIAL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 smtClean="0"/>
              <a:t>MEMBUAT QUIZ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2400" b="1" dirty="0" smtClean="0"/>
              <a:t>MENGGABUNGKAN KE DALAM APLIKASI PEMBELAJARAN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Selamat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endParaRPr lang="en-US" dirty="0"/>
          </a:p>
        </p:txBody>
      </p:sp>
      <p:pic>
        <p:nvPicPr>
          <p:cNvPr id="5" name="Picture 2" descr="J:\KULIAH\KAP\TUGAS KAP\GAMBAR\oke_wall5.jpg"/>
          <p:cNvPicPr>
            <a:picLocks noChangeAspect="1" noChangeArrowheads="1"/>
          </p:cNvPicPr>
          <p:nvPr/>
        </p:nvPicPr>
        <p:blipFill>
          <a:blip r:embed="rId2">
            <a:extLst/>
          </a:blip>
          <a:srcRect l="9418" r="9418"/>
          <a:stretch>
            <a:fillRect/>
          </a:stretch>
        </p:blipFill>
        <p:spPr bwMode="auto">
          <a:xfrm>
            <a:off x="357158" y="1295400"/>
            <a:ext cx="8429652" cy="527687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300</TotalTime>
  <Words>144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PowerPoint Presentation</vt:lpstr>
      <vt:lpstr>Perkenalan</vt:lpstr>
      <vt:lpstr>Aturan Main Perkuliahan</vt:lpstr>
      <vt:lpstr>Yang Harus Dipersiapkan</vt:lpstr>
      <vt:lpstr>SILABUS</vt:lpstr>
      <vt:lpstr>Selamat Belajar</vt:lpstr>
    </vt:vector>
  </TitlesOfParts>
  <Company>Assassin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Bella Hardiyana</dc:creator>
  <cp:lastModifiedBy>Phantom Assassin</cp:lastModifiedBy>
  <cp:revision>106</cp:revision>
  <dcterms:created xsi:type="dcterms:W3CDTF">2010-09-18T10:22:45Z</dcterms:created>
  <dcterms:modified xsi:type="dcterms:W3CDTF">2011-09-25T03:23:29Z</dcterms:modified>
</cp:coreProperties>
</file>