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5DB62-6B36-4773-8D6A-98960556D5E2}" type="datetimeFigureOut">
              <a:rPr lang="en-US" smtClean="0"/>
              <a:pPr/>
              <a:t>9/27/2011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1BA58-3DD7-4525-8B4D-5B77F71D9AB8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9/27/2011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9/27/2011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9/27/2011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85720" y="285728"/>
            <a:ext cx="857256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9/27/2011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9/27/2011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9/27/2011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9/27/2011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9/27/2011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9/27/2011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9/27/2011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9/27/2011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fld id="{67CF8763-BE8A-4443-A184-FD28E032B309}" type="datetimeFigureOut">
              <a:rPr lang="en-US" smtClean="0"/>
              <a:pPr/>
              <a:t>9/27/2011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Learning C++ and Java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2888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S.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Indriani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Lestariningati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, M.T</a:t>
            </a:r>
          </a:p>
          <a:p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Indonesia Computer University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Bandung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2011</a:t>
            </a:r>
            <a:endParaRPr lang="en-SG" dirty="0"/>
          </a:p>
        </p:txBody>
      </p:sp>
      <p:sp>
        <p:nvSpPr>
          <p:cNvPr id="4" name="TextBox 3"/>
          <p:cNvSpPr txBox="1"/>
          <p:nvPr/>
        </p:nvSpPr>
        <p:spPr>
          <a:xfrm>
            <a:off x="2857488" y="1142984"/>
            <a:ext cx="35004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Modul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4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Object Oriented Programming</a:t>
            </a:r>
            <a:endParaRPr lang="en-SG" sz="20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Buat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jam, </a:t>
            </a:r>
            <a:r>
              <a:rPr lang="en-US" dirty="0" err="1" smtClean="0"/>
              <a:t>menit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detik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7272 </a:t>
            </a:r>
            <a:r>
              <a:rPr lang="en-US" dirty="0" err="1" smtClean="0"/>
              <a:t>detik</a:t>
            </a:r>
            <a:endParaRPr lang="en-SG" dirty="0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857628"/>
            <a:ext cx="5769409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Menginput</a:t>
            </a:r>
            <a:r>
              <a:rPr lang="en-US" sz="3200" dirty="0" smtClean="0"/>
              <a:t> data </a:t>
            </a:r>
            <a:r>
              <a:rPr lang="en-US" sz="3200" dirty="0" err="1" smtClean="0"/>
              <a:t>pada</a:t>
            </a:r>
            <a:r>
              <a:rPr lang="en-US" sz="3200" dirty="0" smtClean="0"/>
              <a:t> keyboard</a:t>
            </a:r>
            <a:br>
              <a:rPr lang="en-US" sz="3200" dirty="0" smtClean="0"/>
            </a:br>
            <a:r>
              <a:rPr lang="en-US" sz="3200" dirty="0" err="1" smtClean="0"/>
              <a:t>pada</a:t>
            </a:r>
            <a:r>
              <a:rPr lang="en-US" sz="3200" dirty="0" smtClean="0"/>
              <a:t> C++</a:t>
            </a:r>
            <a:endParaRPr lang="en-S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Menginput</a:t>
            </a:r>
            <a:r>
              <a:rPr lang="en-US" dirty="0" smtClean="0"/>
              <a:t> data </a:t>
            </a:r>
            <a:r>
              <a:rPr lang="en-US" dirty="0" err="1" smtClean="0"/>
              <a:t>Numerik</a:t>
            </a:r>
            <a:endParaRPr lang="en-SG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1000100" y="2428868"/>
            <a:ext cx="3000396" cy="2554545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#include &lt;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iostream.h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&gt;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void main()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{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N;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&gt;&gt;N;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&lt;&lt;N;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}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Menginput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endParaRPr lang="en-SG" dirty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2928926" y="1826303"/>
            <a:ext cx="2914650" cy="2031325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#include &lt;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iostream.h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&gt;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void main()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{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char C;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&gt;&gt;C;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&lt;&lt;C;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}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071538" y="4357694"/>
            <a:ext cx="2914650" cy="2308324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SG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#include&lt;</a:t>
            </a:r>
            <a:r>
              <a:rPr lang="en-SG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iostream.h</a:t>
            </a:r>
            <a:r>
              <a:rPr lang="en-SG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&gt;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SG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#include&lt;</a:t>
            </a:r>
            <a:r>
              <a:rPr lang="en-SG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conio.h</a:t>
            </a:r>
            <a:r>
              <a:rPr lang="en-SG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&gt;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SG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void main()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SG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{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SG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	char C;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SG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	C=</a:t>
            </a:r>
            <a:r>
              <a:rPr lang="en-SG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getch</a:t>
            </a:r>
            <a:r>
              <a:rPr lang="en-SG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();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SG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ea typeface="Calibri" pitchFamily="34" charset="0"/>
                <a:cs typeface="Consolas" pitchFamily="49" charset="0"/>
              </a:rPr>
              <a:t>cout</a:t>
            </a:r>
            <a:r>
              <a:rPr lang="en-SG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&lt;&lt;C;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SG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}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5429256" y="4357694"/>
            <a:ext cx="2914650" cy="2308324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#include &lt;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iostream.h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&gt;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conio.h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void main()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{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char C;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C=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getche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();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&lt;&lt;N;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}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7" grpId="0" animBg="1"/>
      <p:bldP spid="45060" grpId="0" animBg="1"/>
      <p:bldP spid="450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Menginput</a:t>
            </a:r>
            <a:r>
              <a:rPr lang="en-US" dirty="0" smtClean="0"/>
              <a:t> String</a:t>
            </a:r>
            <a:endParaRPr lang="en-SG" dirty="0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928662" y="2071678"/>
            <a:ext cx="2914650" cy="2031325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#include &lt;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iostream.h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&gt;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void main()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{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char S[7];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&gt;&gt;S;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&lt;&lt;S;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}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500562" y="3826567"/>
            <a:ext cx="3286148" cy="2031325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#include &lt;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iostream.h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&gt;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void main()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{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char S[7];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cin.getline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(S,7);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&lt;&lt;S;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}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1" grpId="0" animBg="1"/>
      <p:bldP spid="460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Menginputkan</a:t>
            </a:r>
            <a:r>
              <a:rPr lang="en-US" sz="3200" dirty="0" smtClean="0"/>
              <a:t> data </a:t>
            </a:r>
            <a:r>
              <a:rPr lang="en-US" sz="3200" dirty="0" err="1" smtClean="0"/>
              <a:t>pada</a:t>
            </a:r>
            <a:r>
              <a:rPr lang="en-US" sz="3200" dirty="0" smtClean="0"/>
              <a:t> keyboard </a:t>
            </a:r>
            <a:r>
              <a:rPr lang="en-US" sz="3200" dirty="0" err="1" smtClean="0"/>
              <a:t>pada</a:t>
            </a:r>
            <a:r>
              <a:rPr lang="en-US" sz="3200" dirty="0" smtClean="0"/>
              <a:t> Java</a:t>
            </a:r>
            <a:endParaRPr lang="en-SG" sz="3200" dirty="0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500034" y="2285992"/>
            <a:ext cx="8215370" cy="3139321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public class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contoh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{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 public static void main(String[]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args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) throws Exception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{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 	</a:t>
            </a:r>
            <a:r>
              <a:rPr lang="en-US" dirty="0" smtClean="0"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char c;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    	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System.out.println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("Enter a character");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   	 	c=(char)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System.in.read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();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    	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System.in.read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();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    	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System.out.println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("You entered=\n"+c);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	}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}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6000768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Exception: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diantisipasi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statement </a:t>
            </a:r>
            <a:r>
              <a:rPr lang="en-US" dirty="0" err="1" smtClean="0"/>
              <a:t>berpotensi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error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3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S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SG" i="1" dirty="0" smtClean="0"/>
              <a:t>Scanner</a:t>
            </a:r>
            <a:r>
              <a:rPr lang="en-SG" dirty="0" smtClean="0"/>
              <a:t> </a:t>
            </a:r>
            <a:r>
              <a:rPr lang="en-SG" dirty="0" err="1" smtClean="0"/>
              <a:t>digunakan</a:t>
            </a:r>
            <a:r>
              <a:rPr lang="en-SG" dirty="0" smtClean="0"/>
              <a:t> </a:t>
            </a:r>
            <a:r>
              <a:rPr lang="en-SG" dirty="0" err="1" smtClean="0"/>
              <a:t>untuk</a:t>
            </a:r>
            <a:r>
              <a:rPr lang="en-SG" dirty="0" smtClean="0"/>
              <a:t> </a:t>
            </a:r>
            <a:r>
              <a:rPr lang="en-SG" dirty="0" err="1" smtClean="0"/>
              <a:t>meminta</a:t>
            </a:r>
            <a:r>
              <a:rPr lang="en-SG" dirty="0" smtClean="0"/>
              <a:t> </a:t>
            </a:r>
            <a:r>
              <a:rPr lang="en-SG" dirty="0" err="1" smtClean="0"/>
              <a:t>nilai</a:t>
            </a:r>
            <a:r>
              <a:rPr lang="en-SG" dirty="0" smtClean="0"/>
              <a:t> yang </a:t>
            </a:r>
            <a:r>
              <a:rPr lang="en-SG" dirty="0" err="1" smtClean="0"/>
              <a:t>dimasukkan</a:t>
            </a:r>
            <a:r>
              <a:rPr lang="en-SG" dirty="0" smtClean="0"/>
              <a:t> </a:t>
            </a:r>
            <a:r>
              <a:rPr lang="en-SG" dirty="0" err="1" smtClean="0"/>
              <a:t>oleh</a:t>
            </a:r>
            <a:r>
              <a:rPr lang="en-SG" dirty="0" smtClean="0"/>
              <a:t> </a:t>
            </a:r>
            <a:r>
              <a:rPr lang="en-SG" i="1" dirty="0" smtClean="0"/>
              <a:t>user </a:t>
            </a:r>
            <a:r>
              <a:rPr lang="en-SG" dirty="0" smtClean="0"/>
              <a:t>(</a:t>
            </a:r>
            <a:r>
              <a:rPr lang="en-SG" dirty="0" err="1" smtClean="0"/>
              <a:t>disebut</a:t>
            </a:r>
            <a:r>
              <a:rPr lang="en-SG" dirty="0" smtClean="0"/>
              <a:t> </a:t>
            </a:r>
            <a:r>
              <a:rPr lang="en-SG" dirty="0" err="1" smtClean="0"/>
              <a:t>juga</a:t>
            </a:r>
            <a:r>
              <a:rPr lang="en-SG" dirty="0" smtClean="0"/>
              <a:t> input) </a:t>
            </a:r>
            <a:r>
              <a:rPr lang="en-SG" dirty="0" err="1" smtClean="0"/>
              <a:t>didalam</a:t>
            </a:r>
            <a:r>
              <a:rPr lang="en-SG" dirty="0" smtClean="0"/>
              <a:t> bahasa Java. </a:t>
            </a:r>
            <a:r>
              <a:rPr lang="en-SG" dirty="0" err="1" smtClean="0"/>
              <a:t>Berikut</a:t>
            </a:r>
            <a:r>
              <a:rPr lang="en-SG" dirty="0" smtClean="0"/>
              <a:t> </a:t>
            </a:r>
            <a:r>
              <a:rPr lang="en-SG" dirty="0" err="1" smtClean="0"/>
              <a:t>adalah</a:t>
            </a:r>
            <a:r>
              <a:rPr lang="en-SG" dirty="0" smtClean="0"/>
              <a:t> </a:t>
            </a:r>
            <a:r>
              <a:rPr lang="en-SG" dirty="0" err="1" smtClean="0"/>
              <a:t>langkah-langkah</a:t>
            </a:r>
            <a:r>
              <a:rPr lang="en-SG" dirty="0" smtClean="0"/>
              <a:t> </a:t>
            </a:r>
            <a:r>
              <a:rPr lang="en-SG" dirty="0" err="1" smtClean="0"/>
              <a:t>kita</a:t>
            </a:r>
            <a:r>
              <a:rPr lang="en-SG" dirty="0" smtClean="0"/>
              <a:t> </a:t>
            </a:r>
            <a:r>
              <a:rPr lang="en-SG" dirty="0" err="1" smtClean="0"/>
              <a:t>menggunakan</a:t>
            </a:r>
            <a:r>
              <a:rPr lang="en-SG" dirty="0" smtClean="0"/>
              <a:t> scanner</a:t>
            </a:r>
          </a:p>
          <a:p>
            <a:pPr lvl="1">
              <a:lnSpc>
                <a:spcPct val="170000"/>
              </a:lnSpc>
            </a:pPr>
            <a:r>
              <a:rPr lang="en-SG" dirty="0" smtClean="0"/>
              <a:t>Kita </a:t>
            </a:r>
            <a:r>
              <a:rPr lang="en-SG" dirty="0" err="1" smtClean="0"/>
              <a:t>harus</a:t>
            </a:r>
            <a:r>
              <a:rPr lang="en-SG" dirty="0" smtClean="0"/>
              <a:t> </a:t>
            </a:r>
            <a:r>
              <a:rPr lang="en-SG" dirty="0" err="1" smtClean="0"/>
              <a:t>membuat</a:t>
            </a:r>
            <a:r>
              <a:rPr lang="en-SG" dirty="0" smtClean="0"/>
              <a:t> </a:t>
            </a:r>
            <a:r>
              <a:rPr lang="en-SG" i="1" dirty="0" smtClean="0"/>
              <a:t>scanner </a:t>
            </a:r>
            <a:r>
              <a:rPr lang="en-SG" dirty="0" err="1" smtClean="0"/>
              <a:t>terlebih</a:t>
            </a:r>
            <a:r>
              <a:rPr lang="en-SG" dirty="0" smtClean="0"/>
              <a:t> </a:t>
            </a:r>
            <a:r>
              <a:rPr lang="en-SG" dirty="0" err="1" smtClean="0"/>
              <a:t>dahulu</a:t>
            </a:r>
            <a:r>
              <a:rPr lang="en-SG" dirty="0" smtClean="0"/>
              <a:t> </a:t>
            </a:r>
            <a:r>
              <a:rPr lang="en-SG" dirty="0" err="1" smtClean="0"/>
              <a:t>sebelum</a:t>
            </a:r>
            <a:r>
              <a:rPr lang="en-SG" dirty="0" smtClean="0"/>
              <a:t> </a:t>
            </a:r>
            <a:r>
              <a:rPr lang="en-SG" dirty="0" err="1" smtClean="0"/>
              <a:t>kita</a:t>
            </a:r>
            <a:r>
              <a:rPr lang="en-SG" dirty="0" smtClean="0"/>
              <a:t> </a:t>
            </a:r>
            <a:r>
              <a:rPr lang="en-SG" dirty="0" err="1" smtClean="0"/>
              <a:t>meminta</a:t>
            </a:r>
            <a:r>
              <a:rPr lang="en-SG" dirty="0" smtClean="0"/>
              <a:t> input </a:t>
            </a:r>
            <a:r>
              <a:rPr lang="en-SG" dirty="0" err="1" smtClean="0"/>
              <a:t>dari</a:t>
            </a:r>
            <a:r>
              <a:rPr lang="en-SG" dirty="0" smtClean="0"/>
              <a:t> </a:t>
            </a:r>
            <a:r>
              <a:rPr lang="en-SG" dirty="0" err="1" smtClean="0"/>
              <a:t>layar</a:t>
            </a:r>
            <a:r>
              <a:rPr lang="en-SG" dirty="0" smtClean="0"/>
              <a:t>. </a:t>
            </a:r>
          </a:p>
          <a:p>
            <a:pPr lvl="1">
              <a:lnSpc>
                <a:spcPct val="170000"/>
              </a:lnSpc>
            </a:pPr>
            <a:r>
              <a:rPr lang="en-SG" dirty="0" err="1" smtClean="0"/>
              <a:t>Gunakan</a:t>
            </a:r>
            <a:r>
              <a:rPr lang="en-SG" dirty="0" smtClean="0"/>
              <a:t> </a:t>
            </a:r>
            <a:r>
              <a:rPr lang="en-SG" dirty="0" err="1" smtClean="0"/>
              <a:t>fungsi</a:t>
            </a:r>
            <a:r>
              <a:rPr lang="en-SG" dirty="0" smtClean="0"/>
              <a:t> </a:t>
            </a:r>
            <a:r>
              <a:rPr lang="en-SG" dirty="0" err="1" smtClean="0"/>
              <a:t>nextInt</a:t>
            </a:r>
            <a:r>
              <a:rPr lang="en-SG" dirty="0" smtClean="0"/>
              <a:t> </a:t>
            </a:r>
            <a:r>
              <a:rPr lang="en-SG" dirty="0" err="1" smtClean="0"/>
              <a:t>untuk</a:t>
            </a:r>
            <a:r>
              <a:rPr lang="en-SG" dirty="0" smtClean="0"/>
              <a:t> </a:t>
            </a:r>
            <a:r>
              <a:rPr lang="en-SG" dirty="0" err="1" smtClean="0"/>
              <a:t>meminta</a:t>
            </a:r>
            <a:r>
              <a:rPr lang="en-SG" dirty="0" smtClean="0"/>
              <a:t> </a:t>
            </a:r>
            <a:r>
              <a:rPr lang="en-SG" dirty="0" err="1" smtClean="0"/>
              <a:t>bilangan</a:t>
            </a:r>
            <a:r>
              <a:rPr lang="en-SG" dirty="0" smtClean="0"/>
              <a:t> </a:t>
            </a:r>
            <a:r>
              <a:rPr lang="en-SG" dirty="0" err="1" smtClean="0"/>
              <a:t>bulat</a:t>
            </a:r>
            <a:r>
              <a:rPr lang="en-SG" dirty="0" smtClean="0"/>
              <a:t> (integer), </a:t>
            </a:r>
            <a:r>
              <a:rPr lang="en-SG" dirty="0" err="1" smtClean="0"/>
              <a:t>nextFloat</a:t>
            </a:r>
            <a:r>
              <a:rPr lang="en-SG" dirty="0" smtClean="0"/>
              <a:t> </a:t>
            </a:r>
            <a:r>
              <a:rPr lang="en-SG" dirty="0" err="1" smtClean="0"/>
              <a:t>untuk</a:t>
            </a:r>
            <a:r>
              <a:rPr lang="en-SG" dirty="0" smtClean="0"/>
              <a:t> </a:t>
            </a:r>
            <a:r>
              <a:rPr lang="en-SG" dirty="0" err="1" smtClean="0"/>
              <a:t>meminta</a:t>
            </a:r>
            <a:r>
              <a:rPr lang="en-SG" dirty="0" smtClean="0"/>
              <a:t> </a:t>
            </a:r>
            <a:r>
              <a:rPr lang="en-SG" dirty="0" err="1" smtClean="0"/>
              <a:t>bilangan</a:t>
            </a:r>
            <a:r>
              <a:rPr lang="en-SG" dirty="0" smtClean="0"/>
              <a:t> </a:t>
            </a:r>
            <a:r>
              <a:rPr lang="en-SG" dirty="0" err="1" smtClean="0"/>
              <a:t>pecahan</a:t>
            </a:r>
            <a:r>
              <a:rPr lang="en-SG" dirty="0" smtClean="0"/>
              <a:t> (</a:t>
            </a:r>
            <a:r>
              <a:rPr lang="en-SG" dirty="0" smtClean="0"/>
              <a:t>float)</a:t>
            </a:r>
          </a:p>
          <a:p>
            <a:pPr lvl="1">
              <a:lnSpc>
                <a:spcPct val="170000"/>
              </a:lnSpc>
            </a:pPr>
            <a:r>
              <a:rPr lang="en-SG" dirty="0" smtClean="0"/>
              <a:t>Scanner </a:t>
            </a:r>
            <a:r>
              <a:rPr lang="en-SG" dirty="0" err="1" smtClean="0"/>
              <a:t>disimpan</a:t>
            </a:r>
            <a:r>
              <a:rPr lang="en-SG" dirty="0" smtClean="0"/>
              <a:t> </a:t>
            </a:r>
            <a:r>
              <a:rPr lang="en-SG" dirty="0" err="1" smtClean="0"/>
              <a:t>di</a:t>
            </a:r>
            <a:r>
              <a:rPr lang="en-SG" dirty="0" smtClean="0"/>
              <a:t> library file/package yang </a:t>
            </a:r>
            <a:r>
              <a:rPr lang="en-SG" dirty="0" err="1" smtClean="0"/>
              <a:t>bernama</a:t>
            </a:r>
            <a:r>
              <a:rPr lang="en-SG" dirty="0" smtClean="0"/>
              <a:t> </a:t>
            </a:r>
            <a:r>
              <a:rPr lang="en-SG" dirty="0" err="1" smtClean="0"/>
              <a:t>java.util.s</a:t>
            </a:r>
            <a:r>
              <a:rPr lang="en-SG" dirty="0" smtClean="0"/>
              <a:t>=Scanner, </a:t>
            </a:r>
            <a:r>
              <a:rPr lang="en-SG" dirty="0" err="1" smtClean="0"/>
              <a:t>sebelum</a:t>
            </a:r>
            <a:r>
              <a:rPr lang="en-SG" dirty="0" smtClean="0"/>
              <a:t> kalian </a:t>
            </a:r>
            <a:r>
              <a:rPr lang="en-SG" dirty="0" err="1" smtClean="0"/>
              <a:t>menggunakan</a:t>
            </a:r>
            <a:r>
              <a:rPr lang="en-SG" dirty="0" smtClean="0"/>
              <a:t> Scanner, </a:t>
            </a:r>
            <a:r>
              <a:rPr lang="en-SG" dirty="0" err="1" smtClean="0"/>
              <a:t>jangan</a:t>
            </a:r>
            <a:r>
              <a:rPr lang="en-SG" dirty="0" smtClean="0"/>
              <a:t> </a:t>
            </a:r>
            <a:r>
              <a:rPr lang="en-SG" dirty="0" err="1" smtClean="0"/>
              <a:t>lupa</a:t>
            </a:r>
            <a:r>
              <a:rPr lang="en-SG" dirty="0" smtClean="0"/>
              <a:t> </a:t>
            </a:r>
            <a:r>
              <a:rPr lang="en-SG" dirty="0" err="1" smtClean="0"/>
              <a:t>menyertakan</a:t>
            </a:r>
            <a:r>
              <a:rPr lang="en-SG" dirty="0" smtClean="0"/>
              <a:t> (import) </a:t>
            </a:r>
            <a:r>
              <a:rPr lang="en-SG" dirty="0" err="1" smtClean="0"/>
              <a:t>java.util.Scanner</a:t>
            </a:r>
            <a:r>
              <a:rPr lang="en-SG" dirty="0" smtClean="0"/>
              <a:t>.</a:t>
            </a:r>
          </a:p>
          <a:p>
            <a:pPr>
              <a:lnSpc>
                <a:spcPct val="170000"/>
              </a:lnSpc>
            </a:pP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54353"/>
          </a:xfrm>
        </p:spPr>
        <p:txBody>
          <a:bodyPr/>
          <a:lstStyle/>
          <a:p>
            <a:r>
              <a:rPr lang="en-SG" dirty="0" err="1" smtClean="0"/>
              <a:t>Berikan</a:t>
            </a:r>
            <a:r>
              <a:rPr lang="en-SG" dirty="0" smtClean="0"/>
              <a:t> </a:t>
            </a:r>
            <a:r>
              <a:rPr lang="en-SG" dirty="0" err="1" smtClean="0"/>
              <a:t>nama</a:t>
            </a:r>
            <a:r>
              <a:rPr lang="en-SG" dirty="0" smtClean="0"/>
              <a:t> scanner </a:t>
            </a:r>
            <a:r>
              <a:rPr lang="en-SG" dirty="0" err="1" smtClean="0"/>
              <a:t>sesuai</a:t>
            </a:r>
            <a:r>
              <a:rPr lang="en-SG" dirty="0" smtClean="0"/>
              <a:t> </a:t>
            </a:r>
            <a:r>
              <a:rPr lang="en-SG" dirty="0" err="1" smtClean="0"/>
              <a:t>dengan</a:t>
            </a:r>
            <a:r>
              <a:rPr lang="en-SG" dirty="0" smtClean="0"/>
              <a:t> </a:t>
            </a:r>
            <a:r>
              <a:rPr lang="en-SG" dirty="0" err="1" smtClean="0"/>
              <a:t>aturan</a:t>
            </a:r>
            <a:r>
              <a:rPr lang="en-SG" dirty="0" smtClean="0"/>
              <a:t> </a:t>
            </a:r>
            <a:r>
              <a:rPr lang="en-SG" dirty="0" err="1" smtClean="0"/>
              <a:t>penamaan</a:t>
            </a:r>
            <a:r>
              <a:rPr lang="en-SG" dirty="0" smtClean="0"/>
              <a:t> </a:t>
            </a:r>
            <a:r>
              <a:rPr lang="en-SG" dirty="0" err="1" smtClean="0"/>
              <a:t>variabel</a:t>
            </a:r>
            <a:endParaRPr lang="en-SG" dirty="0" smtClean="0"/>
          </a:p>
          <a:p>
            <a:endParaRPr lang="en-SG" dirty="0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500034" y="2285992"/>
            <a:ext cx="7643866" cy="430887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Scanner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namaScanner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= new Scanner(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System.in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);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Menginput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string</a:t>
            </a:r>
            <a:endParaRPr lang="en-SG" dirty="0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428596" y="2143116"/>
            <a:ext cx="8429652" cy="3139321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import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java.util.Scanner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public class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contoh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{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public static void main(String[]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args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{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	Scanner sc = new Scanner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System.in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);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System.out.print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("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Masukkan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Nama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Anda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: ");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	String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nama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=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sc.next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();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System.out.println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("Hello "+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nama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);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}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}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Menginput</a:t>
            </a:r>
            <a:r>
              <a:rPr lang="en-US" dirty="0" smtClean="0"/>
              <a:t> string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endParaRPr lang="en-SG" dirty="0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714348" y="1500174"/>
            <a:ext cx="7786742" cy="5262979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import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java.util.Scanner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public class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contoh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{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public static void main(String[]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args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{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Scanner sc = new Scanner(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System.in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);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double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Nilai_Akhir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System.out.print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("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Masukkan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NIM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Anda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: ");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String NIM =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sc.next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();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System.out.print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("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Masukkan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Nama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Anda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: ");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String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Nama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=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sc.next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();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System.out.print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("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Masukkan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UTS       : ");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Integer UTS =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sc.nextInt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();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System.out.print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("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Masukkan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UAS       : ");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Integer UAS =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sc.nextInt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();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Nilai_Akhir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= 0.4*UTS + 0.6*UAS;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System.out.println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("");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System.out.println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("");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System.out.println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("NIM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Anda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 : "+ NIM);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System.out.println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("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Nama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Anda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: "+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Nama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);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System.out.println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("UTS         : "+ UTS);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System.out.println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("UAS         : "+ UAS);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System.out.println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("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Nilai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Akhir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:"+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Nilai_Akhir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);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}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}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1947</TotalTime>
  <Words>261</Words>
  <Application>Microsoft Office PowerPoint</Application>
  <PresentationFormat>On-screen Show (4:3)</PresentationFormat>
  <Paragraphs>115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Learning C++ and Java</vt:lpstr>
      <vt:lpstr>Menginput data pada keyboard pada C++</vt:lpstr>
      <vt:lpstr>Menginput karakter</vt:lpstr>
      <vt:lpstr>Menginput String</vt:lpstr>
      <vt:lpstr>Menginputkan data pada keyboard pada Java</vt:lpstr>
      <vt:lpstr>Slide 6</vt:lpstr>
      <vt:lpstr>Slide 7</vt:lpstr>
      <vt:lpstr>Menginput sebuah string</vt:lpstr>
      <vt:lpstr>Menginput string dan bilangan bulat</vt:lpstr>
      <vt:lpstr>Soal Latihan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Mini</dc:creator>
  <cp:lastModifiedBy>HP Mini</cp:lastModifiedBy>
  <cp:revision>45</cp:revision>
  <dcterms:created xsi:type="dcterms:W3CDTF">2011-09-10T02:27:09Z</dcterms:created>
  <dcterms:modified xsi:type="dcterms:W3CDTF">2011-09-27T05:01:59Z</dcterms:modified>
</cp:coreProperties>
</file>