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AFAE03-4F4E-44E4-87DB-B9A6B19D3021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AD45EC-B962-47E3-BF0C-5C485F10DDF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Aplikasi</a:t>
            </a:r>
            <a:r>
              <a:rPr lang="en-US" dirty="0" smtClean="0"/>
              <a:t> Mi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Andris</a:t>
            </a:r>
            <a:r>
              <a:rPr lang="en-US" dirty="0" smtClean="0"/>
              <a:t>  </a:t>
            </a:r>
            <a:r>
              <a:rPr lang="en-US" dirty="0" err="1" smtClean="0"/>
              <a:t>Sahata</a:t>
            </a:r>
            <a:r>
              <a:rPr lang="en-US" dirty="0" smtClean="0"/>
              <a:t> </a:t>
            </a:r>
            <a:r>
              <a:rPr lang="en-US" dirty="0" err="1" smtClean="0"/>
              <a:t>S.Kom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Sekilas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algn="just"/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elektronika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data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menjalankan</a:t>
            </a:r>
            <a:r>
              <a:rPr lang="en-US" dirty="0" smtClean="0"/>
              <a:t> program yang </a:t>
            </a:r>
            <a:r>
              <a:rPr lang="en-US" dirty="0" err="1" smtClean="0"/>
              <a:t>tersimpan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Hardware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Software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Brainware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Hardware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dikategorikan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3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Prosesor</a:t>
            </a:r>
            <a:endParaRPr lang="en-US" dirty="0" smtClean="0"/>
          </a:p>
          <a:p>
            <a:r>
              <a:rPr lang="en-US" dirty="0" smtClean="0"/>
              <a:t>Memory</a:t>
            </a:r>
          </a:p>
          <a:p>
            <a:r>
              <a:rPr lang="en-US" dirty="0" smtClean="0"/>
              <a:t>Input/output device</a:t>
            </a:r>
          </a:p>
          <a:p>
            <a:pPr marL="0" indent="0" algn="just">
              <a:buNone/>
            </a:pPr>
            <a:r>
              <a:rPr lang="en-US" dirty="0" smtClean="0"/>
              <a:t>Software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dikategorikan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3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Program </a:t>
            </a:r>
            <a:r>
              <a:rPr lang="en-US" dirty="0" err="1" smtClean="0"/>
              <a:t>aplikasi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pemograman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473</TotalTime>
  <Words>71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Aplikasi Mi</vt:lpstr>
      <vt:lpstr>Sekilas tentang komputer</vt:lpstr>
      <vt:lpstr>Slide 3</vt:lpstr>
    </vt:vector>
  </TitlesOfParts>
  <Company>sahata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Mi</dc:title>
  <dc:creator>andris</dc:creator>
  <cp:lastModifiedBy>andris</cp:lastModifiedBy>
  <cp:revision>48</cp:revision>
  <dcterms:created xsi:type="dcterms:W3CDTF">2011-09-25T15:44:39Z</dcterms:created>
  <dcterms:modified xsi:type="dcterms:W3CDTF">2011-09-25T23:38:23Z</dcterms:modified>
</cp:coreProperties>
</file>