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57" r:id="rId4"/>
    <p:sldId id="258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78A876A-5644-416E-B0EA-39BF67F29FD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876A-5644-416E-B0EA-39BF67F29FD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876A-5644-416E-B0EA-39BF67F29FD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78A876A-5644-416E-B0EA-39BF67F29FD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78A876A-5644-416E-B0EA-39BF67F29FD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78A876A-5644-416E-B0EA-39BF67F29FD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78A876A-5644-416E-B0EA-39BF67F29FD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A876A-5644-416E-B0EA-39BF67F29FD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78A876A-5644-416E-B0EA-39BF67F29FD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78A876A-5644-416E-B0EA-39BF67F29FD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78A876A-5644-416E-B0EA-39BF67F29FD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78A876A-5644-416E-B0EA-39BF67F29FD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A073E8D-3C00-4026-A8A6-29C89D113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Pengaturan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dokumen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teks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paragraf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Pertemuan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</a:t>
            </a:r>
            <a:r>
              <a:rPr lang="en-US" b="1" dirty="0" smtClean="0">
                <a:solidFill>
                  <a:srgbClr val="FF0000"/>
                </a:solidFill>
              </a:rPr>
              <a:t> 3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73162"/>
          </a:xfrm>
        </p:spPr>
        <p:txBody>
          <a:bodyPr>
            <a:normAutofit/>
          </a:bodyPr>
          <a:lstStyle/>
          <a:p>
            <a:pPr marL="1227582" indent="-74295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FFFF00"/>
                </a:solidFill>
              </a:rPr>
              <a:t>Mengatur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margin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7432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tab page layout 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Dan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page setup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klik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kotak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dialog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kemudian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atur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ukuran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halaman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dari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bagian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kiri,kanan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atas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bawah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halaman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27582" indent="-742950">
              <a:buFont typeface="+mj-lt"/>
              <a:buAutoNum type="arabicPeriod" startAt="2"/>
            </a:pPr>
            <a:r>
              <a:rPr lang="en-US" sz="3600" b="1" dirty="0" err="1" smtClean="0">
                <a:solidFill>
                  <a:srgbClr val="FFFF00"/>
                </a:solidFill>
              </a:rPr>
              <a:t>Mengatur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huruf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Jenis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huruf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dapat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anda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Ukuran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huruf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dipilih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mengatur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efek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teks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dapat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memilih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menu</a:t>
            </a: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Ataupun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dapat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memilih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menu font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mengklik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kotak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dialognya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8333" t="6624" r="78045" b="88889"/>
          <a:stretch>
            <a:fillRect/>
          </a:stretch>
        </p:blipFill>
        <p:spPr bwMode="auto">
          <a:xfrm>
            <a:off x="7162800" y="21336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 l="21314" t="7479" r="73878" b="88034"/>
          <a:stretch>
            <a:fillRect/>
          </a:stretch>
        </p:blipFill>
        <p:spPr bwMode="auto">
          <a:xfrm>
            <a:off x="6172200" y="228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 l="8333" t="11111" r="66827" b="85042"/>
          <a:stretch>
            <a:fillRect/>
          </a:stretch>
        </p:blipFill>
        <p:spPr bwMode="auto">
          <a:xfrm>
            <a:off x="5257800" y="3276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27582" indent="-742950">
              <a:buFont typeface="+mj-lt"/>
              <a:buAutoNum type="arabicPeriod" startAt="3"/>
            </a:pPr>
            <a:r>
              <a:rPr lang="en-US" sz="3600" b="1" dirty="0" err="1" smtClean="0">
                <a:solidFill>
                  <a:srgbClr val="FFFF00"/>
                </a:solidFill>
              </a:rPr>
              <a:t>Mengatur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paragraf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mengatur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paragaraf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menjorok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kekiri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gunakan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align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teks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left</a:t>
            </a:r>
          </a:p>
          <a:p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mengatur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paragraf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menjorok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kekanan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gunakan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align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teks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right</a:t>
            </a:r>
          </a:p>
          <a:p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mengatur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paragraf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berada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ditengah-tengah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gunakan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center</a:t>
            </a:r>
          </a:p>
          <a:p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mengatur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paragraf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rata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kiri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kanan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gunakan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justify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58200" cy="1399032"/>
          </a:xfrm>
        </p:spPr>
        <p:txBody>
          <a:bodyPr>
            <a:normAutofit/>
          </a:bodyPr>
          <a:lstStyle/>
          <a:p>
            <a:pPr marL="1227582" indent="-742950">
              <a:buFont typeface="+mj-lt"/>
              <a:buAutoNum type="arabicPeriod" startAt="4"/>
            </a:pPr>
            <a:r>
              <a:rPr lang="en-US" sz="3600" b="1" dirty="0" err="1" smtClean="0">
                <a:solidFill>
                  <a:srgbClr val="FFFF00"/>
                </a:solidFill>
              </a:rPr>
              <a:t>Membuat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indentasi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paragraf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Indentasi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adalah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jarak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antara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teks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atau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paragraf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batas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margin</a:t>
            </a: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Klik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tab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paragraf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tab home</a:t>
            </a: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Kemudian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tentukan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indentasi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kotak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indetation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Membuat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spasi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paragraf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kotak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spacing 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98982" indent="-514350">
              <a:buFont typeface="+mj-lt"/>
              <a:buAutoNum type="arabicPeriod" startAt="5"/>
            </a:pPr>
            <a:r>
              <a:rPr lang="en-US" sz="3600" b="1" dirty="0" err="1" smtClean="0">
                <a:solidFill>
                  <a:srgbClr val="FFFF00"/>
                </a:solidFill>
              </a:rPr>
              <a:t>Membuat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simbol</a:t>
            </a:r>
            <a:r>
              <a:rPr lang="en-US" sz="3600" b="1" dirty="0" smtClean="0">
                <a:solidFill>
                  <a:srgbClr val="FFFF00"/>
                </a:solidFill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</a:rPr>
              <a:t>equation,text</a:t>
            </a:r>
            <a:r>
              <a:rPr lang="en-US" sz="3600" b="1" dirty="0" smtClean="0">
                <a:solidFill>
                  <a:srgbClr val="FFFF00"/>
                </a:solidFill>
              </a:rPr>
              <a:t> box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i="1" dirty="0" smtClean="0"/>
              <a:t>1.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Membuat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simbol</a:t>
            </a:r>
            <a:endParaRPr lang="en-US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menu insert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kemudian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klik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tool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simbol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2.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Membuat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 equation</a:t>
            </a: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Letakkan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kursor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posisi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yang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diinginkan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menu insert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kemudian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equation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sedangkan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membuat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equation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sendiri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pilihlah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insert new equation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3.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Membuat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 text box</a:t>
            </a: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Klik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tab insert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textboxt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draw text box,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anda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dapat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mengatur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text,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mengubah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text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style,menambahkan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effect,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mengatur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letak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objek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04106"/>
          </a:xfrm>
        </p:spPr>
        <p:txBody>
          <a:bodyPr>
            <a:noAutofit/>
          </a:bodyPr>
          <a:lstStyle/>
          <a:p>
            <a:pPr marL="1227582" indent="-742950">
              <a:buFont typeface="+mj-lt"/>
              <a:buAutoNum type="arabicPeriod" startAt="6"/>
            </a:pPr>
            <a:r>
              <a:rPr lang="en-US" sz="3600" b="1" dirty="0" err="1" smtClean="0">
                <a:solidFill>
                  <a:srgbClr val="FFFF00"/>
                </a:solidFill>
              </a:rPr>
              <a:t>Mengatur</a:t>
            </a:r>
            <a:r>
              <a:rPr lang="en-US" sz="3600" b="1" dirty="0" smtClean="0">
                <a:solidFill>
                  <a:srgbClr val="FFFF00"/>
                </a:solidFill>
              </a:rPr>
              <a:t> word art, replace, auto </a:t>
            </a:r>
            <a:r>
              <a:rPr lang="en-US" sz="3600" b="1" dirty="0" err="1" smtClean="0">
                <a:solidFill>
                  <a:srgbClr val="FFFF00"/>
                </a:solidFill>
              </a:rPr>
              <a:t>correct,dan</a:t>
            </a:r>
            <a:r>
              <a:rPr lang="en-US" sz="3600" b="1" dirty="0" smtClean="0">
                <a:solidFill>
                  <a:srgbClr val="FFFF00"/>
                </a:solidFill>
              </a:rPr>
              <a:t> auto </a:t>
            </a:r>
            <a:r>
              <a:rPr lang="en-US" sz="3600" b="1" dirty="0" err="1" smtClean="0">
                <a:solidFill>
                  <a:srgbClr val="FFFF00"/>
                </a:solidFill>
              </a:rPr>
              <a:t>teks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46720" cy="4800600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Word art</a:t>
            </a:r>
          </a:p>
          <a:p>
            <a:pPr marL="514350" indent="-514350" algn="just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menu insert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word art,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anda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dapat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melakukan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pengaturan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text, style,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menambahkan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effect,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mengatur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letak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objek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 algn="just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2.  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Replace(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fasilitas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mengganti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teks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secara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otomatis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marL="514350" indent="-514350" algn="just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tab replace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kemudian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ketikkan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teks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find(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kata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yang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ingin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diganti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replace(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ketikkan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kata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yang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digantinya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 algn="just">
              <a:buAutoNum type="arabicPeriod" startAt="3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Autocorrect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adalah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fasilitas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mendeteksi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memperbaiki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penulisan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teks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secara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otomatis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id-ID" b="1" dirty="0" smtClean="0">
                <a:solidFill>
                  <a:schemeClr val="accent3">
                    <a:lumMod val="75000"/>
                  </a:schemeClr>
                </a:solidFill>
              </a:rPr>
              <a:t>Klik tombol customize acces toolbar pilih more command</a:t>
            </a:r>
          </a:p>
          <a:p>
            <a:pPr algn="just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id-ID" b="1" dirty="0" smtClean="0">
                <a:solidFill>
                  <a:schemeClr val="accent3">
                    <a:lumMod val="75000"/>
                  </a:schemeClr>
                </a:solidFill>
              </a:rPr>
              <a:t>Kliklah panel proofing dan pilihlah autocorrect option</a:t>
            </a:r>
          </a:p>
          <a:p>
            <a:pPr marL="465138" indent="-465138" algn="just">
              <a:buNone/>
            </a:pPr>
            <a:r>
              <a:rPr lang="id-ID" b="1" dirty="0" smtClean="0">
                <a:solidFill>
                  <a:schemeClr val="accent3">
                    <a:lumMod val="75000"/>
                  </a:schemeClr>
                </a:solidFill>
              </a:rPr>
              <a:t>4.  </a:t>
            </a:r>
            <a:r>
              <a:rPr lang="id-ID" b="1" dirty="0" smtClean="0">
                <a:solidFill>
                  <a:schemeClr val="accent3">
                    <a:lumMod val="75000"/>
                  </a:schemeClr>
                </a:solidFill>
              </a:rPr>
              <a:t>Auto </a:t>
            </a:r>
            <a:r>
              <a:rPr lang="id-ID" b="1" dirty="0" smtClean="0">
                <a:solidFill>
                  <a:schemeClr val="accent3">
                    <a:lumMod val="75000"/>
                  </a:schemeClr>
                </a:solidFill>
              </a:rPr>
              <a:t>teks adalah fasilitas untuk menyingkat pengetikan </a:t>
            </a:r>
            <a:r>
              <a:rPr lang="id-ID" b="1" dirty="0" smtClean="0">
                <a:solidFill>
                  <a:schemeClr val="accent3">
                    <a:lumMod val="75000"/>
                  </a:schemeClr>
                </a:solidFill>
              </a:rPr>
              <a:t>lebih </a:t>
            </a:r>
            <a:r>
              <a:rPr lang="id-ID" b="1" dirty="0" smtClean="0">
                <a:solidFill>
                  <a:schemeClr val="accent3">
                    <a:lumMod val="75000"/>
                  </a:schemeClr>
                </a:solidFill>
              </a:rPr>
              <a:t>dari satu paragraf yang membutuhkan format tertentu</a:t>
            </a:r>
            <a:r>
              <a:rPr lang="id-ID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27582" indent="-742950">
              <a:buFont typeface="+mj-lt"/>
              <a:buAutoNum type="arabicPeriod" startAt="7"/>
            </a:pPr>
            <a:r>
              <a:rPr lang="en-US" b="1" dirty="0" err="1" smtClean="0">
                <a:solidFill>
                  <a:srgbClr val="FFFF00"/>
                </a:solidFill>
              </a:rPr>
              <a:t>Menentukan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posisi</a:t>
            </a:r>
            <a:r>
              <a:rPr lang="en-US" b="1" dirty="0" smtClean="0">
                <a:solidFill>
                  <a:srgbClr val="FFFF00"/>
                </a:solidFill>
              </a:rPr>
              <a:t> tab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Tab stop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adalah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fasilitas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mengatur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posisi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kursor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pada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saat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menekan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tombol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keyboard.</a:t>
            </a: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Kliklah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tombol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paragraf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kemudian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pilih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tabs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Left tab= tab rata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kiri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Center tab= tab rata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tengah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Right tab =  tab rata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kanan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Desimal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tab= tab rata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titik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desimal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dirty="0" smtClean="0"/>
              <a:t>                      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161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Latihan</a:t>
            </a:r>
            <a:r>
              <a:rPr lang="en-US" b="1" dirty="0" smtClean="0">
                <a:solidFill>
                  <a:srgbClr val="FFFF00"/>
                </a:solidFill>
              </a:rPr>
              <a:t> tab position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7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Tab center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1 cm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Tab left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2 cm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Tab left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6 cm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Tab right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10 cm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Tab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desimal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 12 cm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Tab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desimal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14.5 cm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4191000"/>
          <a:ext cx="7315200" cy="2188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990725"/>
                <a:gridCol w="1040130"/>
                <a:gridCol w="1213485"/>
                <a:gridCol w="1126808"/>
                <a:gridCol w="1334452"/>
              </a:tblGrid>
              <a:tr h="659634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8216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kemeja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adidas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80000</a:t>
                      </a:r>
                      <a:endParaRPr lang="en-US" dirty="0"/>
                    </a:p>
                  </a:txBody>
                  <a:tcPr/>
                </a:tc>
              </a:tr>
              <a:tr h="38216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sepatu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canvas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150000</a:t>
                      </a:r>
                      <a:endParaRPr lang="en-US" dirty="0"/>
                    </a:p>
                  </a:txBody>
                  <a:tcPr/>
                </a:tc>
              </a:tr>
              <a:tr h="382169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Celana</a:t>
                      </a:r>
                      <a:r>
                        <a:rPr lang="en-US" baseline="0" dirty="0" smtClean="0"/>
                        <a:t> jeans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400000</a:t>
                      </a:r>
                      <a:endParaRPr lang="en-US" dirty="0"/>
                    </a:p>
                  </a:txBody>
                  <a:tcPr/>
                </a:tc>
              </a:tr>
              <a:tr h="382169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553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905</TotalTime>
  <Words>331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Pengaturan dokumen, teks dan paragraf</vt:lpstr>
      <vt:lpstr>Mengatur margin</vt:lpstr>
      <vt:lpstr>Mengatur huruf</vt:lpstr>
      <vt:lpstr>Mengatur paragraf</vt:lpstr>
      <vt:lpstr>Membuat indentasi paragraf</vt:lpstr>
      <vt:lpstr>Membuat simbol, equation,text box</vt:lpstr>
      <vt:lpstr>Mengatur word art, replace, auto correct,dan auto teks</vt:lpstr>
      <vt:lpstr>Menentukan posisi tab</vt:lpstr>
      <vt:lpstr>Latihan tab position</vt:lpstr>
    </vt:vector>
  </TitlesOfParts>
  <Company>sahata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Pengaturan dokumen, teks dan paragraf</dc:title>
  <dc:creator>andris</dc:creator>
  <cp:lastModifiedBy>andris</cp:lastModifiedBy>
  <cp:revision>43</cp:revision>
  <dcterms:created xsi:type="dcterms:W3CDTF">2011-09-30T07:36:55Z</dcterms:created>
  <dcterms:modified xsi:type="dcterms:W3CDTF">2011-10-11T16:32:20Z</dcterms:modified>
</cp:coreProperties>
</file>