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2559FB6-A918-4CBD-8662-7586565473E5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783BBB7-F990-4A04-85D3-C1C99207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CAED8-B28F-4B00-9F2A-BBAECB00556B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FAFD-2DD4-46FD-832B-768DA601E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DB65-6159-43AD-AF1F-81CB926CD8AE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458B-A223-42F2-9C91-0F44FC0C2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D962-DCFE-4DCD-93E1-50FA75002F89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485A-801C-4F7A-8BAA-750001269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3633-C0F7-4690-A316-04B5CAEC4C78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8EC8-8B23-46DF-AD39-AA52D54CF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1D313-5F5D-4A44-A4C0-800A6CA0A9A6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C2C1-013F-47DF-A76A-50CD58828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17B82-72C9-430F-AF2A-0F5C9A653B01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DC05-1314-44F7-A2E2-495FE639A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03E5-47A4-4BE8-85DD-1FA185AE1FF4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6A32B-13BB-4054-ABB7-92EC4EA6D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3A26-5EC3-41C3-B172-B90C7445EC07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9F180-C230-4769-B1A0-D72F87E20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9A8D7-86BF-4E24-991C-B7D9A7BAB6BE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B56D6-6A2D-4F0C-A64F-3463C22EC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4E7D-1293-42FD-8AD1-DE37AF7B859E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03F75-2DE7-449D-B349-815D4D477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511EE-1FD6-4D6A-908E-C7CE3827171F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B22C-4FA9-49E6-A0BD-B632D4E8D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B93384-A23A-415A-9B9A-98560B02695A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HandOut Pancasila &amp; UUD 1945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9B9210-8EC8-40FB-A3C0-63E364BF7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AMANDEMEN UUD 1945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Disampaikan Pada Pertemuan Ke-10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Mata Kuliah: Pancasila &amp; UUD 1945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Oleh :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Tatik Rohmawati, S.IP.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AA9465-531C-4889-B30F-F86E5EF16FCF}" type="datetime1">
              <a:rPr lang="en-US">
                <a:solidFill>
                  <a:schemeClr val="tx1"/>
                </a:solidFill>
              </a:rPr>
              <a:pPr>
                <a:defRPr/>
              </a:pPr>
              <a:t>11/30/2011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6D4DF-C078-472C-8D00-3FD794C4A034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HandOut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Pancasila</a:t>
            </a:r>
            <a:r>
              <a:rPr lang="en-US" dirty="0">
                <a:solidFill>
                  <a:schemeClr val="tx1"/>
                </a:solidFill>
              </a:rPr>
              <a:t> &amp; UUD 1945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MELESTARIKAN UUD 1945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7086600" cy="41910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memanfaatkan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sifat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supel</a:t>
            </a:r>
            <a:r>
              <a:rPr lang="en-US" b="1" dirty="0" smtClean="0">
                <a:solidFill>
                  <a:schemeClr val="tx1"/>
                </a:solidFill>
              </a:rPr>
              <a:t> UUD 1945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Amandemen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berasal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istilah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amandment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yang </a:t>
            </a:r>
            <a:r>
              <a:rPr lang="en-US" b="1" dirty="0" err="1" smtClean="0">
                <a:solidFill>
                  <a:schemeClr val="tx1"/>
                </a:solidFill>
              </a:rPr>
              <a:t>berarti</a:t>
            </a:r>
            <a:r>
              <a:rPr lang="en-US" b="1" dirty="0" smtClean="0">
                <a:solidFill>
                  <a:schemeClr val="tx1"/>
                </a:solidFill>
              </a:rPr>
              <a:t> :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to change the constitution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constitutional </a:t>
            </a:r>
            <a:r>
              <a:rPr lang="en-US" b="1" i="1" dirty="0" err="1" smtClean="0">
                <a:solidFill>
                  <a:schemeClr val="tx1"/>
                </a:solidFill>
              </a:rPr>
              <a:t>amandment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to revise the constitution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constitutional alteration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7D12EB-2ED4-493A-B47F-8834F60C023B}" type="datetime1">
              <a:rPr lang="en-US">
                <a:solidFill>
                  <a:schemeClr val="tx1"/>
                </a:solidFill>
              </a:rPr>
              <a:pPr>
                <a:defRPr/>
              </a:pPr>
              <a:t>11/30/2011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53BB9-2122-4DB0-B735-DF31E3A0CA1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HandOut Pancasila &amp; UUD 1945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Amandemen</a:t>
            </a:r>
            <a:r>
              <a:rPr lang="en-US" b="1" dirty="0" smtClean="0"/>
              <a:t> </a:t>
            </a:r>
            <a:r>
              <a:rPr lang="en-US" b="1" dirty="0" err="1" smtClean="0"/>
              <a:t>berarti</a:t>
            </a:r>
            <a:r>
              <a:rPr lang="en-US" b="1" dirty="0" smtClean="0"/>
              <a:t> </a:t>
            </a:r>
            <a:r>
              <a:rPr lang="en-US" b="1" dirty="0" err="1" smtClean="0"/>
              <a:t>merubah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memperbaharui</a:t>
            </a:r>
            <a:r>
              <a:rPr lang="en-US" b="1" dirty="0" smtClean="0"/>
              <a:t> UUD,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467600" cy="4495800"/>
          </a:xfrm>
        </p:spPr>
        <p:txBody>
          <a:bodyPr rtlCol="0">
            <a:normAutofit fontScale="70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400" b="1" dirty="0" err="1" smtClean="0">
                <a:solidFill>
                  <a:schemeClr val="tx1"/>
                </a:solidFill>
              </a:rPr>
              <a:t>Menambah</a:t>
            </a:r>
            <a:r>
              <a:rPr lang="en-US" sz="3400" b="1" dirty="0" smtClean="0">
                <a:solidFill>
                  <a:schemeClr val="tx1"/>
                </a:solidFill>
              </a:rPr>
              <a:t> / </a:t>
            </a:r>
            <a:r>
              <a:rPr lang="en-US" sz="3400" b="1" dirty="0" err="1" smtClean="0">
                <a:solidFill>
                  <a:schemeClr val="tx1"/>
                </a:solidFill>
              </a:rPr>
              <a:t>mengurangi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redaksi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dan</a:t>
            </a:r>
            <a:r>
              <a:rPr lang="en-US" sz="3400" b="1" dirty="0" smtClean="0">
                <a:solidFill>
                  <a:schemeClr val="tx1"/>
                </a:solidFill>
              </a:rPr>
              <a:t> / </a:t>
            </a:r>
            <a:r>
              <a:rPr lang="en-US" sz="3400" b="1" dirty="0" err="1" smtClean="0">
                <a:solidFill>
                  <a:schemeClr val="tx1"/>
                </a:solidFill>
              </a:rPr>
              <a:t>isi</a:t>
            </a:r>
            <a:r>
              <a:rPr lang="en-US" sz="3400" b="1" dirty="0" smtClean="0">
                <a:solidFill>
                  <a:schemeClr val="tx1"/>
                </a:solidFill>
              </a:rPr>
              <a:t> UUD </a:t>
            </a:r>
            <a:r>
              <a:rPr lang="en-US" sz="3400" b="1" dirty="0" err="1" smtClean="0">
                <a:solidFill>
                  <a:schemeClr val="tx1"/>
                </a:solidFill>
              </a:rPr>
              <a:t>menjadi</a:t>
            </a:r>
            <a:r>
              <a:rPr lang="en-US" sz="3400" b="1" dirty="0" smtClean="0">
                <a:solidFill>
                  <a:schemeClr val="tx1"/>
                </a:solidFill>
              </a:rPr>
              <a:t> lain </a:t>
            </a:r>
            <a:r>
              <a:rPr lang="en-US" sz="3400" b="1" dirty="0" err="1" smtClean="0">
                <a:solidFill>
                  <a:schemeClr val="tx1"/>
                </a:solidFill>
              </a:rPr>
              <a:t>daripada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semula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400" b="1" dirty="0" err="1" smtClean="0">
                <a:solidFill>
                  <a:schemeClr val="tx1"/>
                </a:solidFill>
              </a:rPr>
              <a:t>Mengubah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redaksi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dan</a:t>
            </a:r>
            <a:r>
              <a:rPr lang="en-US" sz="3400" b="1" dirty="0" smtClean="0">
                <a:solidFill>
                  <a:schemeClr val="tx1"/>
                </a:solidFill>
              </a:rPr>
              <a:t> / </a:t>
            </a:r>
            <a:r>
              <a:rPr lang="en-US" sz="3400" b="1" dirty="0" err="1" smtClean="0">
                <a:solidFill>
                  <a:schemeClr val="tx1"/>
                </a:solidFill>
              </a:rPr>
              <a:t>isi</a:t>
            </a:r>
            <a:r>
              <a:rPr lang="en-US" sz="3400" b="1" dirty="0" smtClean="0">
                <a:solidFill>
                  <a:schemeClr val="tx1"/>
                </a:solidFill>
              </a:rPr>
              <a:t> UUD </a:t>
            </a:r>
            <a:r>
              <a:rPr lang="en-US" sz="3400" b="1" dirty="0" err="1" smtClean="0">
                <a:solidFill>
                  <a:schemeClr val="tx1"/>
                </a:solidFill>
              </a:rPr>
              <a:t>sebagian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atau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seluruhnya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400" b="1" dirty="0" err="1" smtClean="0">
                <a:solidFill>
                  <a:schemeClr val="tx1"/>
                </a:solidFill>
              </a:rPr>
              <a:t>Memperbaharui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dengan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cara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memerinci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dan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menyusun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ketentuannya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menjadi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lebih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jelas</a:t>
            </a:r>
            <a:r>
              <a:rPr lang="en-US" sz="3400" b="1" dirty="0" smtClean="0">
                <a:solidFill>
                  <a:schemeClr val="tx1"/>
                </a:solidFill>
              </a:rPr>
              <a:t>, </a:t>
            </a:r>
            <a:r>
              <a:rPr lang="en-US" sz="3400" b="1" dirty="0" err="1" smtClean="0">
                <a:solidFill>
                  <a:schemeClr val="tx1"/>
                </a:solidFill>
              </a:rPr>
              <a:t>tegas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dan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sistematis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400" b="1" dirty="0" err="1" smtClean="0">
                <a:solidFill>
                  <a:schemeClr val="tx1"/>
                </a:solidFill>
              </a:rPr>
              <a:t>Pembaruan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sendi-sendi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bernegara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seperti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dasar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bernegara</a:t>
            </a:r>
            <a:r>
              <a:rPr lang="en-US" sz="3400" b="1" dirty="0" smtClean="0">
                <a:solidFill>
                  <a:schemeClr val="tx1"/>
                </a:solidFill>
              </a:rPr>
              <a:t>, </a:t>
            </a:r>
            <a:r>
              <a:rPr lang="en-US" sz="3400" b="1" dirty="0" err="1" smtClean="0">
                <a:solidFill>
                  <a:schemeClr val="tx1"/>
                </a:solidFill>
              </a:rPr>
              <a:t>bentuk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negara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dan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bentuk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pemerintah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400" b="1" dirty="0" err="1" smtClean="0">
                <a:solidFill>
                  <a:schemeClr val="tx1"/>
                </a:solidFill>
              </a:rPr>
              <a:t>Amandemen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adalah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suatu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prosedur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penyempurnaan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terhadap</a:t>
            </a:r>
            <a:r>
              <a:rPr lang="en-US" sz="3400" b="1" dirty="0" smtClean="0">
                <a:solidFill>
                  <a:schemeClr val="tx1"/>
                </a:solidFill>
              </a:rPr>
              <a:t> UUD </a:t>
            </a:r>
            <a:r>
              <a:rPr lang="en-US" sz="3400" b="1" dirty="0" err="1" smtClean="0">
                <a:solidFill>
                  <a:schemeClr val="tx1"/>
                </a:solidFill>
              </a:rPr>
              <a:t>tanpa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harus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langsung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mengubah</a:t>
            </a:r>
            <a:r>
              <a:rPr lang="en-US" sz="3400" b="1" dirty="0" smtClean="0">
                <a:solidFill>
                  <a:schemeClr val="tx1"/>
                </a:solidFill>
              </a:rPr>
              <a:t> UUD-</a:t>
            </a:r>
            <a:r>
              <a:rPr lang="en-US" sz="3400" b="1" dirty="0" err="1" smtClean="0">
                <a:solidFill>
                  <a:schemeClr val="tx1"/>
                </a:solidFill>
              </a:rPr>
              <a:t>nya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itu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sendiri</a:t>
            </a:r>
            <a:r>
              <a:rPr lang="en-US" sz="3400" b="1" dirty="0" smtClean="0">
                <a:solidFill>
                  <a:schemeClr val="tx1"/>
                </a:solidFill>
              </a:rPr>
              <a:t>, </a:t>
            </a:r>
            <a:r>
              <a:rPr lang="en-US" sz="3400" b="1" dirty="0" err="1" smtClean="0">
                <a:solidFill>
                  <a:schemeClr val="tx1"/>
                </a:solidFill>
              </a:rPr>
              <a:t>amandemen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lebih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merupakan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pelengkap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dan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rincian</a:t>
            </a:r>
            <a:r>
              <a:rPr lang="en-US" sz="3400" b="1" dirty="0" smtClean="0">
                <a:solidFill>
                  <a:schemeClr val="tx1"/>
                </a:solidFill>
              </a:rPr>
              <a:t> yang </a:t>
            </a:r>
            <a:r>
              <a:rPr lang="en-US" sz="3400" b="1" dirty="0" err="1" smtClean="0">
                <a:solidFill>
                  <a:schemeClr val="tx1"/>
                </a:solidFill>
              </a:rPr>
              <a:t>dijadikan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lampiran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otentik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bagi</a:t>
            </a:r>
            <a:r>
              <a:rPr lang="en-US" sz="3400" b="1" dirty="0" smtClean="0">
                <a:solidFill>
                  <a:schemeClr val="tx1"/>
                </a:solidFill>
              </a:rPr>
              <a:t> UUD </a:t>
            </a:r>
            <a:r>
              <a:rPr lang="en-US" sz="3400" b="1" dirty="0" err="1" smtClean="0">
                <a:solidFill>
                  <a:schemeClr val="tx1"/>
                </a:solidFill>
              </a:rPr>
              <a:t>tersebut</a:t>
            </a:r>
            <a:r>
              <a:rPr lang="en-US" sz="3400" b="1" dirty="0" smtClean="0">
                <a:solidFill>
                  <a:schemeClr val="tx1"/>
                </a:solidFill>
              </a:rPr>
              <a:t> (</a:t>
            </a:r>
            <a:r>
              <a:rPr lang="en-US" sz="3400" b="1" dirty="0" err="1" smtClean="0">
                <a:solidFill>
                  <a:schemeClr val="tx1"/>
                </a:solidFill>
              </a:rPr>
              <a:t>Mahfud</a:t>
            </a:r>
            <a:r>
              <a:rPr lang="en-US" sz="3400" b="1" dirty="0" smtClean="0">
                <a:solidFill>
                  <a:schemeClr val="tx1"/>
                </a:solidFill>
              </a:rPr>
              <a:t>, 1999 : 64).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09D1C9-7E6F-407F-B19B-22AB9202051F}" type="datetime1">
              <a:rPr lang="en-US">
                <a:solidFill>
                  <a:schemeClr val="tx1"/>
                </a:solidFill>
              </a:rPr>
              <a:pPr>
                <a:defRPr/>
              </a:pPr>
              <a:t>11/30/2011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5F3F8-D162-4893-B53E-726A52FCB9F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HandOut Pancasila &amp; UUD 1945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IDE AMANDEMEN 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001000" cy="3581400"/>
          </a:xfrm>
        </p:spPr>
        <p:txBody>
          <a:bodyPr rtlCol="0">
            <a:normAutofit/>
          </a:bodyPr>
          <a:lstStyle/>
          <a:p>
            <a:pPr marL="971550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karena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pada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masa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sebelumnya</a:t>
            </a:r>
            <a:r>
              <a:rPr lang="en-US" sz="3600" b="1" dirty="0" smtClean="0">
                <a:solidFill>
                  <a:schemeClr val="tx1"/>
                </a:solidFill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</a:rPr>
              <a:t>Orde</a:t>
            </a:r>
            <a:r>
              <a:rPr lang="en-US" sz="3600" b="1" dirty="0" smtClean="0">
                <a:solidFill>
                  <a:schemeClr val="tx1"/>
                </a:solidFill>
              </a:rPr>
              <a:t> Lama </a:t>
            </a:r>
            <a:r>
              <a:rPr lang="en-US" sz="3600" b="1" dirty="0" err="1" smtClean="0">
                <a:solidFill>
                  <a:schemeClr val="tx1"/>
                </a:solidFill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Orde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Baru</a:t>
            </a:r>
            <a:r>
              <a:rPr lang="en-US" sz="3600" b="1" dirty="0" smtClean="0">
                <a:solidFill>
                  <a:schemeClr val="tx1"/>
                </a:solidFill>
              </a:rPr>
              <a:t>) UUD 1945 </a:t>
            </a:r>
            <a:r>
              <a:rPr lang="en-US" sz="3600" b="1" dirty="0" err="1" smtClean="0">
                <a:solidFill>
                  <a:schemeClr val="tx1"/>
                </a:solidFill>
              </a:rPr>
              <a:t>memiliki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sifat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</a:rPr>
              <a:t>’multi interpretable’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disesuaikan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dengan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tuntutan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jaman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masyarakat</a:t>
            </a:r>
            <a:r>
              <a:rPr lang="en-US" sz="3600" b="1" dirty="0" smtClean="0">
                <a:solidFill>
                  <a:schemeClr val="tx1"/>
                </a:solidFill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</a:rPr>
              <a:t>berubah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9E21F12-DABE-4FA4-B669-9EDCB4F2F3A3}" type="datetime1">
              <a:rPr lang="en-US">
                <a:solidFill>
                  <a:schemeClr val="tx1"/>
                </a:solidFill>
              </a:rPr>
              <a:pPr>
                <a:defRPr/>
              </a:pPr>
              <a:t>11/30/2011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5CFF6-B9AC-4147-A654-E068D68320A9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HandOut Pancasila &amp; UUD 1945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ALASAN AMANDEMEN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4267200"/>
          </a:xfrm>
        </p:spPr>
        <p:txBody>
          <a:bodyPr rtlCol="0">
            <a:normAutofit fontScale="92500" lnSpcReduction="1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alasan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historis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disusunnya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tergesa-gesa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alasan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filosofis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campuran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paham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negara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hukum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kekuasaan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alasan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teoritis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pandangan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konstitusi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sebagai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pembatas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kekuasaan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negara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alasan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praktis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prakteknya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selalu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berubah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alasan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yuridis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37 UUD 1945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C4C912-BE66-4ACF-98D6-9EE619C0DFAD}" type="datetime1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6BCF8-FFC9-404C-9C72-7823FBFDDF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HandOut Pancasila &amp; UUD 1945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Pada prakteknya (Amandemen 1, 2, 3 dan 4) </a:t>
            </a:r>
            <a:endParaRPr lang="en-US" smtClean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772400" cy="3810000"/>
          </a:xfrm>
        </p:spPr>
        <p:txBody>
          <a:bodyPr/>
          <a:lstStyle/>
          <a:p>
            <a:pPr marL="971550" lvl="1" indent="-514350" algn="just" eaLnBrk="1" hangingPunct="1">
              <a:buFont typeface="Calibri" pitchFamily="34" charset="0"/>
              <a:buAutoNum type="arabicParenR"/>
            </a:pPr>
            <a:r>
              <a:rPr lang="en-US" sz="3200" b="1" smtClean="0">
                <a:solidFill>
                  <a:schemeClr val="tx1"/>
                </a:solidFill>
              </a:rPr>
              <a:t>mengubah rumusan yang telah ada </a:t>
            </a:r>
          </a:p>
          <a:p>
            <a:pPr marL="971550" lvl="1" indent="-514350" algn="just" eaLnBrk="1" hangingPunct="1">
              <a:buFont typeface="Calibri" pitchFamily="34" charset="0"/>
              <a:buAutoNum type="arabicParenR"/>
            </a:pPr>
            <a:r>
              <a:rPr lang="en-US" sz="3200" b="1" smtClean="0">
                <a:solidFill>
                  <a:schemeClr val="tx1"/>
                </a:solidFill>
              </a:rPr>
              <a:t>membuat rumusan baru sama sekali </a:t>
            </a:r>
          </a:p>
          <a:p>
            <a:pPr marL="971550" lvl="1" indent="-514350" algn="just" eaLnBrk="1" hangingPunct="1">
              <a:buFont typeface="Calibri" pitchFamily="34" charset="0"/>
              <a:buAutoNum type="arabicParenR"/>
            </a:pPr>
            <a:r>
              <a:rPr lang="en-US" sz="3200" b="1" smtClean="0">
                <a:solidFill>
                  <a:schemeClr val="tx1"/>
                </a:solidFill>
              </a:rPr>
              <a:t>menghapus atau menghilangkan rumusan yang ada </a:t>
            </a:r>
          </a:p>
          <a:p>
            <a:pPr marL="971550" lvl="1" indent="-514350" algn="just" eaLnBrk="1" hangingPunct="1">
              <a:buFont typeface="Calibri" pitchFamily="34" charset="0"/>
              <a:buAutoNum type="arabicParenR"/>
            </a:pPr>
            <a:r>
              <a:rPr lang="en-US" sz="3200" b="1" smtClean="0">
                <a:solidFill>
                  <a:schemeClr val="tx1"/>
                </a:solidFill>
              </a:rPr>
              <a:t>memindahkan rumusan pasal ke dalam rumusan ayat atau sebaliknya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94E580-A37B-4B59-84C3-9764623225B0}" type="datetime1">
              <a:rPr lang="en-US">
                <a:solidFill>
                  <a:schemeClr val="tx1"/>
                </a:solidFill>
              </a:rPr>
              <a:pPr>
                <a:defRPr/>
              </a:pPr>
              <a:t>11/30/2011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BCF97-6806-4809-99BC-C790153233C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HandOut Pancasila &amp; UUD 1945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AMANDEMEN UUD 1945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733800"/>
          </a:xfrm>
        </p:spPr>
        <p:txBody>
          <a:bodyPr rtlCol="0">
            <a:normAutofit fontScale="925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Amandemen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pertama</a:t>
            </a:r>
            <a:r>
              <a:rPr lang="en-US" sz="3600" b="1" dirty="0" smtClean="0">
                <a:solidFill>
                  <a:schemeClr val="tx1"/>
                </a:solidFill>
              </a:rPr>
              <a:t> (19 </a:t>
            </a:r>
            <a:r>
              <a:rPr lang="en-US" sz="3600" b="1" dirty="0" err="1" smtClean="0">
                <a:solidFill>
                  <a:schemeClr val="tx1"/>
                </a:solidFill>
              </a:rPr>
              <a:t>Oktober</a:t>
            </a:r>
            <a:r>
              <a:rPr lang="en-US" sz="3600" b="1" dirty="0" smtClean="0">
                <a:solidFill>
                  <a:schemeClr val="tx1"/>
                </a:solidFill>
              </a:rPr>
              <a:t> 1999)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Amandemen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kedua</a:t>
            </a:r>
            <a:r>
              <a:rPr lang="en-US" sz="3600" b="1" dirty="0" smtClean="0">
                <a:solidFill>
                  <a:schemeClr val="tx1"/>
                </a:solidFill>
              </a:rPr>
              <a:t> (18 </a:t>
            </a:r>
            <a:r>
              <a:rPr lang="en-US" sz="3600" b="1" dirty="0" err="1" smtClean="0">
                <a:solidFill>
                  <a:schemeClr val="tx1"/>
                </a:solidFill>
              </a:rPr>
              <a:t>Agustus</a:t>
            </a:r>
            <a:r>
              <a:rPr lang="en-US" sz="3600" b="1" dirty="0" smtClean="0">
                <a:solidFill>
                  <a:schemeClr val="tx1"/>
                </a:solidFill>
              </a:rPr>
              <a:t> 2000)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Amandemen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ketiga</a:t>
            </a:r>
            <a:r>
              <a:rPr lang="en-US" sz="3600" b="1" dirty="0" smtClean="0">
                <a:solidFill>
                  <a:schemeClr val="tx1"/>
                </a:solidFill>
              </a:rPr>
              <a:t> (10 November 2001)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Amandemen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keempat</a:t>
            </a:r>
            <a:r>
              <a:rPr lang="en-US" sz="3600" b="1" dirty="0" smtClean="0">
                <a:solidFill>
                  <a:schemeClr val="tx1"/>
                </a:solidFill>
              </a:rPr>
              <a:t> (18 </a:t>
            </a:r>
            <a:r>
              <a:rPr lang="en-US" sz="3600" b="1" dirty="0" err="1" smtClean="0">
                <a:solidFill>
                  <a:schemeClr val="tx1"/>
                </a:solidFill>
              </a:rPr>
              <a:t>Agustus</a:t>
            </a:r>
            <a:r>
              <a:rPr lang="en-US" sz="3600" b="1" dirty="0" smtClean="0">
                <a:solidFill>
                  <a:schemeClr val="tx1"/>
                </a:solidFill>
              </a:rPr>
              <a:t> 2002)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554CCA-80F0-4D05-81CB-6673EAB337C2}" type="datetime1">
              <a:rPr lang="en-US">
                <a:solidFill>
                  <a:schemeClr val="tx1"/>
                </a:solidFill>
              </a:rPr>
              <a:pPr>
                <a:defRPr/>
              </a:pPr>
              <a:t>11/30/2011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649EC-FAED-4C47-A0E8-3987B1BA2F49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HandOut Pancasila &amp; UUD 1945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330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AMANDEMEN UUD 1945</vt:lpstr>
      <vt:lpstr>MELESTARIKAN UUD 1945 </vt:lpstr>
      <vt:lpstr>Amandemen berarti merubah atau memperbaharui UUD, dengan cara :  </vt:lpstr>
      <vt:lpstr>IDE AMANDEMEN </vt:lpstr>
      <vt:lpstr>ALASAN AMANDEMEN  </vt:lpstr>
      <vt:lpstr>Pada prakteknya (Amandemen 1, 2, 3 dan 4) </vt:lpstr>
      <vt:lpstr>AMANDEMEN UUD 1945 </vt:lpstr>
    </vt:vector>
  </TitlesOfParts>
  <Company>Cybernet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AMANDEMEN UUD 1945</dc:title>
  <dc:creator>Mayapada</dc:creator>
  <cp:lastModifiedBy>IK-dosen</cp:lastModifiedBy>
  <cp:revision>3</cp:revision>
  <dcterms:created xsi:type="dcterms:W3CDTF">2010-11-27T11:20:05Z</dcterms:created>
  <dcterms:modified xsi:type="dcterms:W3CDTF">2011-11-30T05:07:08Z</dcterms:modified>
</cp:coreProperties>
</file>