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6" r:id="rId5"/>
    <p:sldId id="277" r:id="rId6"/>
    <p:sldId id="259" r:id="rId7"/>
    <p:sldId id="261" r:id="rId8"/>
    <p:sldId id="271" r:id="rId9"/>
    <p:sldId id="262" r:id="rId10"/>
    <p:sldId id="263" r:id="rId11"/>
    <p:sldId id="264" r:id="rId12"/>
    <p:sldId id="272" r:id="rId13"/>
    <p:sldId id="265" r:id="rId14"/>
    <p:sldId id="266" r:id="rId15"/>
    <p:sldId id="267" r:id="rId16"/>
    <p:sldId id="273" r:id="rId17"/>
    <p:sldId id="269" r:id="rId18"/>
    <p:sldId id="270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17FAC-051C-44C5-BFA8-5AB5DB005060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68C0D517-5AE5-414C-8157-F743C83BF961}">
      <dgm:prSet phldrT="[Text]" custT="1"/>
      <dgm:spPr/>
      <dgm:t>
        <a:bodyPr/>
        <a:lstStyle/>
        <a:p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Manusia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2589625E-3474-4A54-B531-57729E67F0A4}" type="parTrans" cxnId="{7518BD29-C167-4EC2-94FE-8C975B303DFD}">
      <dgm:prSet/>
      <dgm:spPr/>
      <dgm:t>
        <a:bodyPr/>
        <a:lstStyle/>
        <a:p>
          <a:endParaRPr lang="en-US"/>
        </a:p>
      </dgm:t>
    </dgm:pt>
    <dgm:pt modelId="{9E743549-17BC-4844-8B17-AE5B381A8493}" type="sibTrans" cxnId="{7518BD29-C167-4EC2-94FE-8C975B303DFD}">
      <dgm:prSet/>
      <dgm:spPr/>
      <dgm:t>
        <a:bodyPr/>
        <a:lstStyle/>
        <a:p>
          <a:endParaRPr lang="en-US"/>
        </a:p>
      </dgm:t>
    </dgm:pt>
    <dgm:pt modelId="{D47B0BEE-F2DB-44EC-85AE-0AAC02387970}">
      <dgm:prSet phldrT="[Text]" custT="1"/>
      <dgm:spPr/>
      <dgm:t>
        <a:bodyPr/>
        <a:lstStyle/>
        <a:p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komputer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BE290D2-B0C9-4434-87BF-6F6526E09170}" type="parTrans" cxnId="{D55D9623-115D-49E7-B7AF-265D4F1D0F42}">
      <dgm:prSet/>
      <dgm:spPr/>
      <dgm:t>
        <a:bodyPr/>
        <a:lstStyle/>
        <a:p>
          <a:endParaRPr lang="en-US"/>
        </a:p>
      </dgm:t>
    </dgm:pt>
    <dgm:pt modelId="{AFFE1810-FEF0-48B6-A6A4-7AB6632D4800}" type="sibTrans" cxnId="{D55D9623-115D-49E7-B7AF-265D4F1D0F42}">
      <dgm:prSet/>
      <dgm:spPr/>
      <dgm:t>
        <a:bodyPr/>
        <a:lstStyle/>
        <a:p>
          <a:endParaRPr lang="en-US"/>
        </a:p>
      </dgm:t>
    </dgm:pt>
    <dgm:pt modelId="{052EF923-D7E5-4BBF-A16F-164965E77A35}">
      <dgm:prSet phldrT="[Text]" custT="1"/>
      <dgm:spPr/>
      <dgm:t>
        <a:bodyPr/>
        <a:lstStyle/>
        <a:p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Masalah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419E6B71-AD68-49B5-A88D-0932E48F2809}" type="parTrans" cxnId="{F11FD633-2A52-4E35-B20D-61CC4179BC04}">
      <dgm:prSet/>
      <dgm:spPr/>
      <dgm:t>
        <a:bodyPr/>
        <a:lstStyle/>
        <a:p>
          <a:endParaRPr lang="en-US"/>
        </a:p>
      </dgm:t>
    </dgm:pt>
    <dgm:pt modelId="{9028E6E7-0C5A-4B10-BD17-DBBBD4CB3516}" type="sibTrans" cxnId="{F11FD633-2A52-4E35-B20D-61CC4179BC04}">
      <dgm:prSet/>
      <dgm:spPr/>
      <dgm:t>
        <a:bodyPr/>
        <a:lstStyle/>
        <a:p>
          <a:endParaRPr lang="en-US"/>
        </a:p>
      </dgm:t>
    </dgm:pt>
    <dgm:pt modelId="{91568A89-DF35-43BC-8B72-C86413BE6CA3}" type="pres">
      <dgm:prSet presAssocID="{58D17FAC-051C-44C5-BFA8-5AB5DB00506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AE76F08-811C-4AC7-8E7D-412C362291C1}" type="pres">
      <dgm:prSet presAssocID="{68C0D517-5AE5-414C-8157-F743C83BF96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ECE4E-02A6-423E-BFC8-4D3469A6813A}" type="pres">
      <dgm:prSet presAssocID="{68C0D517-5AE5-414C-8157-F743C83BF961}" presName="gear1srcNode" presStyleLbl="node1" presStyleIdx="0" presStyleCnt="3"/>
      <dgm:spPr/>
      <dgm:t>
        <a:bodyPr/>
        <a:lstStyle/>
        <a:p>
          <a:endParaRPr lang="en-US"/>
        </a:p>
      </dgm:t>
    </dgm:pt>
    <dgm:pt modelId="{7093B396-156A-412D-AA04-E2EBA540A3E8}" type="pres">
      <dgm:prSet presAssocID="{68C0D517-5AE5-414C-8157-F743C83BF961}" presName="gear1dstNode" presStyleLbl="node1" presStyleIdx="0" presStyleCnt="3"/>
      <dgm:spPr/>
      <dgm:t>
        <a:bodyPr/>
        <a:lstStyle/>
        <a:p>
          <a:endParaRPr lang="en-US"/>
        </a:p>
      </dgm:t>
    </dgm:pt>
    <dgm:pt modelId="{CE197ADB-391D-4B0A-8295-60CAF21ABAAB}" type="pres">
      <dgm:prSet presAssocID="{D47B0BEE-F2DB-44EC-85AE-0AAC02387970}" presName="gear2" presStyleLbl="node1" presStyleIdx="1" presStyleCnt="3" custScaleX="154539" custScaleY="1159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2B4C9-8C87-4F13-8332-E8E17B446906}" type="pres">
      <dgm:prSet presAssocID="{D47B0BEE-F2DB-44EC-85AE-0AAC02387970}" presName="gear2srcNode" presStyleLbl="node1" presStyleIdx="1" presStyleCnt="3"/>
      <dgm:spPr/>
      <dgm:t>
        <a:bodyPr/>
        <a:lstStyle/>
        <a:p>
          <a:endParaRPr lang="en-US"/>
        </a:p>
      </dgm:t>
    </dgm:pt>
    <dgm:pt modelId="{5F60C185-BC80-4F4C-9E4C-0287F2127211}" type="pres">
      <dgm:prSet presAssocID="{D47B0BEE-F2DB-44EC-85AE-0AAC02387970}" presName="gear2dstNode" presStyleLbl="node1" presStyleIdx="1" presStyleCnt="3"/>
      <dgm:spPr/>
      <dgm:t>
        <a:bodyPr/>
        <a:lstStyle/>
        <a:p>
          <a:endParaRPr lang="en-US"/>
        </a:p>
      </dgm:t>
    </dgm:pt>
    <dgm:pt modelId="{D754ED0B-DFDB-4F03-B80E-CE0461B45384}" type="pres">
      <dgm:prSet presAssocID="{052EF923-D7E5-4BBF-A16F-164965E77A35}" presName="gear3" presStyleLbl="node1" presStyleIdx="2" presStyleCnt="3" custScaleX="130693" custLinFactNeighborX="24045" custLinFactNeighborY="-1683"/>
      <dgm:spPr/>
      <dgm:t>
        <a:bodyPr/>
        <a:lstStyle/>
        <a:p>
          <a:endParaRPr lang="en-US"/>
        </a:p>
      </dgm:t>
    </dgm:pt>
    <dgm:pt modelId="{F58D008F-EAC3-4000-AEDA-47644E06BE7C}" type="pres">
      <dgm:prSet presAssocID="{052EF923-D7E5-4BBF-A16F-164965E77A3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04FEA-6FE8-4590-800D-6F6AD5D88B7C}" type="pres">
      <dgm:prSet presAssocID="{052EF923-D7E5-4BBF-A16F-164965E77A35}" presName="gear3srcNode" presStyleLbl="node1" presStyleIdx="2" presStyleCnt="3"/>
      <dgm:spPr/>
      <dgm:t>
        <a:bodyPr/>
        <a:lstStyle/>
        <a:p>
          <a:endParaRPr lang="en-US"/>
        </a:p>
      </dgm:t>
    </dgm:pt>
    <dgm:pt modelId="{6ADE6290-3072-43BF-A8CD-58C58FD79688}" type="pres">
      <dgm:prSet presAssocID="{052EF923-D7E5-4BBF-A16F-164965E77A35}" presName="gear3dstNode" presStyleLbl="node1" presStyleIdx="2" presStyleCnt="3"/>
      <dgm:spPr/>
      <dgm:t>
        <a:bodyPr/>
        <a:lstStyle/>
        <a:p>
          <a:endParaRPr lang="en-US"/>
        </a:p>
      </dgm:t>
    </dgm:pt>
    <dgm:pt modelId="{508D1F3A-5FFE-47C5-9176-C6ED6EB52C17}" type="pres">
      <dgm:prSet presAssocID="{9E743549-17BC-4844-8B17-AE5B381A8493}" presName="connector1" presStyleLbl="sibTrans2D1" presStyleIdx="0" presStyleCnt="3" custLinFactNeighborX="-1017" custLinFactNeighborY="-725"/>
      <dgm:spPr/>
      <dgm:t>
        <a:bodyPr/>
        <a:lstStyle/>
        <a:p>
          <a:endParaRPr lang="en-US"/>
        </a:p>
      </dgm:t>
    </dgm:pt>
    <dgm:pt modelId="{212C5B5A-645C-49C8-A326-EDF1EA1B24A6}" type="pres">
      <dgm:prSet presAssocID="{AFFE1810-FEF0-48B6-A6A4-7AB6632D4800}" presName="connector2" presStyleLbl="sibTrans2D1" presStyleIdx="1" presStyleCnt="3" custLinFactNeighborX="-13935" custLinFactNeighborY="-8056"/>
      <dgm:spPr/>
      <dgm:t>
        <a:bodyPr/>
        <a:lstStyle/>
        <a:p>
          <a:endParaRPr lang="en-US"/>
        </a:p>
      </dgm:t>
    </dgm:pt>
    <dgm:pt modelId="{5AF32054-EBD7-4469-A10A-B85049730198}" type="pres">
      <dgm:prSet presAssocID="{9028E6E7-0C5A-4B10-BD17-DBBBD4CB3516}" presName="connector3" presStyleLbl="sibTrans2D1" presStyleIdx="2" presStyleCnt="3" custLinFactNeighborX="9954" custLinFactNeighborY="3143"/>
      <dgm:spPr/>
      <dgm:t>
        <a:bodyPr/>
        <a:lstStyle/>
        <a:p>
          <a:endParaRPr lang="en-US"/>
        </a:p>
      </dgm:t>
    </dgm:pt>
  </dgm:ptLst>
  <dgm:cxnLst>
    <dgm:cxn modelId="{84B488DA-B40D-4987-B1CA-2313F604548E}" type="presOf" srcId="{D47B0BEE-F2DB-44EC-85AE-0AAC02387970}" destId="{F3C2B4C9-8C87-4F13-8332-E8E17B446906}" srcOrd="1" destOrd="0" presId="urn:microsoft.com/office/officeart/2005/8/layout/gear1"/>
    <dgm:cxn modelId="{F11FD633-2A52-4E35-B20D-61CC4179BC04}" srcId="{58D17FAC-051C-44C5-BFA8-5AB5DB005060}" destId="{052EF923-D7E5-4BBF-A16F-164965E77A35}" srcOrd="2" destOrd="0" parTransId="{419E6B71-AD68-49B5-A88D-0932E48F2809}" sibTransId="{9028E6E7-0C5A-4B10-BD17-DBBBD4CB3516}"/>
    <dgm:cxn modelId="{6F9C1601-D7C5-4CBA-A51F-9CED7B570ECC}" type="presOf" srcId="{D47B0BEE-F2DB-44EC-85AE-0AAC02387970}" destId="{CE197ADB-391D-4B0A-8295-60CAF21ABAAB}" srcOrd="0" destOrd="0" presId="urn:microsoft.com/office/officeart/2005/8/layout/gear1"/>
    <dgm:cxn modelId="{6D05E16A-632C-40A6-B979-5E897BEAF77C}" type="presOf" srcId="{68C0D517-5AE5-414C-8157-F743C83BF961}" destId="{FAE76F08-811C-4AC7-8E7D-412C362291C1}" srcOrd="0" destOrd="0" presId="urn:microsoft.com/office/officeart/2005/8/layout/gear1"/>
    <dgm:cxn modelId="{6FCBA568-B7F4-40EA-95AD-FEB18295C161}" type="presOf" srcId="{052EF923-D7E5-4BBF-A16F-164965E77A35}" destId="{83E04FEA-6FE8-4590-800D-6F6AD5D88B7C}" srcOrd="2" destOrd="0" presId="urn:microsoft.com/office/officeart/2005/8/layout/gear1"/>
    <dgm:cxn modelId="{BEADFE5A-4C2C-42DA-9F35-AF2AEC252751}" type="presOf" srcId="{68C0D517-5AE5-414C-8157-F743C83BF961}" destId="{7093B396-156A-412D-AA04-E2EBA540A3E8}" srcOrd="2" destOrd="0" presId="urn:microsoft.com/office/officeart/2005/8/layout/gear1"/>
    <dgm:cxn modelId="{7518BD29-C167-4EC2-94FE-8C975B303DFD}" srcId="{58D17FAC-051C-44C5-BFA8-5AB5DB005060}" destId="{68C0D517-5AE5-414C-8157-F743C83BF961}" srcOrd="0" destOrd="0" parTransId="{2589625E-3474-4A54-B531-57729E67F0A4}" sibTransId="{9E743549-17BC-4844-8B17-AE5B381A8493}"/>
    <dgm:cxn modelId="{D55D9623-115D-49E7-B7AF-265D4F1D0F42}" srcId="{58D17FAC-051C-44C5-BFA8-5AB5DB005060}" destId="{D47B0BEE-F2DB-44EC-85AE-0AAC02387970}" srcOrd="1" destOrd="0" parTransId="{0BE290D2-B0C9-4434-87BF-6F6526E09170}" sibTransId="{AFFE1810-FEF0-48B6-A6A4-7AB6632D4800}"/>
    <dgm:cxn modelId="{68890BCE-B969-4526-BD3C-FCFD89BE68A7}" type="presOf" srcId="{68C0D517-5AE5-414C-8157-F743C83BF961}" destId="{67BECE4E-02A6-423E-BFC8-4D3469A6813A}" srcOrd="1" destOrd="0" presId="urn:microsoft.com/office/officeart/2005/8/layout/gear1"/>
    <dgm:cxn modelId="{9B99191C-A19F-45BE-90A8-37855619B0B6}" type="presOf" srcId="{052EF923-D7E5-4BBF-A16F-164965E77A35}" destId="{D754ED0B-DFDB-4F03-B80E-CE0461B45384}" srcOrd="0" destOrd="0" presId="urn:microsoft.com/office/officeart/2005/8/layout/gear1"/>
    <dgm:cxn modelId="{8DFC57BF-FB4A-499F-B0D1-43AA0EEF3E6F}" type="presOf" srcId="{052EF923-D7E5-4BBF-A16F-164965E77A35}" destId="{F58D008F-EAC3-4000-AEDA-47644E06BE7C}" srcOrd="1" destOrd="0" presId="urn:microsoft.com/office/officeart/2005/8/layout/gear1"/>
    <dgm:cxn modelId="{3F4B1AED-44E4-42B0-8DEB-BF3CB1EA3000}" type="presOf" srcId="{D47B0BEE-F2DB-44EC-85AE-0AAC02387970}" destId="{5F60C185-BC80-4F4C-9E4C-0287F2127211}" srcOrd="2" destOrd="0" presId="urn:microsoft.com/office/officeart/2005/8/layout/gear1"/>
    <dgm:cxn modelId="{DF280269-5C19-4B29-8D25-6379E76D61E8}" type="presOf" srcId="{9E743549-17BC-4844-8B17-AE5B381A8493}" destId="{508D1F3A-5FFE-47C5-9176-C6ED6EB52C17}" srcOrd="0" destOrd="0" presId="urn:microsoft.com/office/officeart/2005/8/layout/gear1"/>
    <dgm:cxn modelId="{3FA8509C-9357-4224-BD3E-0DF092FE69F9}" type="presOf" srcId="{9028E6E7-0C5A-4B10-BD17-DBBBD4CB3516}" destId="{5AF32054-EBD7-4469-A10A-B85049730198}" srcOrd="0" destOrd="0" presId="urn:microsoft.com/office/officeart/2005/8/layout/gear1"/>
    <dgm:cxn modelId="{20273908-2458-425F-93F1-6CBB731E843A}" type="presOf" srcId="{58D17FAC-051C-44C5-BFA8-5AB5DB005060}" destId="{91568A89-DF35-43BC-8B72-C86413BE6CA3}" srcOrd="0" destOrd="0" presId="urn:microsoft.com/office/officeart/2005/8/layout/gear1"/>
    <dgm:cxn modelId="{FA410353-F07B-43FC-8803-3D2D1F7342BB}" type="presOf" srcId="{052EF923-D7E5-4BBF-A16F-164965E77A35}" destId="{6ADE6290-3072-43BF-A8CD-58C58FD79688}" srcOrd="3" destOrd="0" presId="urn:microsoft.com/office/officeart/2005/8/layout/gear1"/>
    <dgm:cxn modelId="{78D06036-3E42-41F6-B693-CC72F00E5782}" type="presOf" srcId="{AFFE1810-FEF0-48B6-A6A4-7AB6632D4800}" destId="{212C5B5A-645C-49C8-A326-EDF1EA1B24A6}" srcOrd="0" destOrd="0" presId="urn:microsoft.com/office/officeart/2005/8/layout/gear1"/>
    <dgm:cxn modelId="{99BA521F-E27E-4ECA-9D65-F59B33B9865B}" type="presParOf" srcId="{91568A89-DF35-43BC-8B72-C86413BE6CA3}" destId="{FAE76F08-811C-4AC7-8E7D-412C362291C1}" srcOrd="0" destOrd="0" presId="urn:microsoft.com/office/officeart/2005/8/layout/gear1"/>
    <dgm:cxn modelId="{D78EF2CA-12DF-48BA-99DC-74A18B970FE4}" type="presParOf" srcId="{91568A89-DF35-43BC-8B72-C86413BE6CA3}" destId="{67BECE4E-02A6-423E-BFC8-4D3469A6813A}" srcOrd="1" destOrd="0" presId="urn:microsoft.com/office/officeart/2005/8/layout/gear1"/>
    <dgm:cxn modelId="{8EE0D0A1-107C-4A6D-8D66-DF1DE53940AF}" type="presParOf" srcId="{91568A89-DF35-43BC-8B72-C86413BE6CA3}" destId="{7093B396-156A-412D-AA04-E2EBA540A3E8}" srcOrd="2" destOrd="0" presId="urn:microsoft.com/office/officeart/2005/8/layout/gear1"/>
    <dgm:cxn modelId="{0B5E4AB4-99C9-4A47-88D2-F7A0DED8DAF1}" type="presParOf" srcId="{91568A89-DF35-43BC-8B72-C86413BE6CA3}" destId="{CE197ADB-391D-4B0A-8295-60CAF21ABAAB}" srcOrd="3" destOrd="0" presId="urn:microsoft.com/office/officeart/2005/8/layout/gear1"/>
    <dgm:cxn modelId="{CAAFAD97-8CF6-47B6-9A24-EC5EC0D9DCC3}" type="presParOf" srcId="{91568A89-DF35-43BC-8B72-C86413BE6CA3}" destId="{F3C2B4C9-8C87-4F13-8332-E8E17B446906}" srcOrd="4" destOrd="0" presId="urn:microsoft.com/office/officeart/2005/8/layout/gear1"/>
    <dgm:cxn modelId="{C4B989A1-4289-43BB-998A-0E81C5DA3E2E}" type="presParOf" srcId="{91568A89-DF35-43BC-8B72-C86413BE6CA3}" destId="{5F60C185-BC80-4F4C-9E4C-0287F2127211}" srcOrd="5" destOrd="0" presId="urn:microsoft.com/office/officeart/2005/8/layout/gear1"/>
    <dgm:cxn modelId="{EA550D7A-CD12-4CAB-86C8-088FAC887865}" type="presParOf" srcId="{91568A89-DF35-43BC-8B72-C86413BE6CA3}" destId="{D754ED0B-DFDB-4F03-B80E-CE0461B45384}" srcOrd="6" destOrd="0" presId="urn:microsoft.com/office/officeart/2005/8/layout/gear1"/>
    <dgm:cxn modelId="{05CD7AB2-EB18-47D3-9FE9-04B80DDE47E7}" type="presParOf" srcId="{91568A89-DF35-43BC-8B72-C86413BE6CA3}" destId="{F58D008F-EAC3-4000-AEDA-47644E06BE7C}" srcOrd="7" destOrd="0" presId="urn:microsoft.com/office/officeart/2005/8/layout/gear1"/>
    <dgm:cxn modelId="{6527A795-2E1F-47A5-9B56-B2F7B0B78C23}" type="presParOf" srcId="{91568A89-DF35-43BC-8B72-C86413BE6CA3}" destId="{83E04FEA-6FE8-4590-800D-6F6AD5D88B7C}" srcOrd="8" destOrd="0" presId="urn:microsoft.com/office/officeart/2005/8/layout/gear1"/>
    <dgm:cxn modelId="{987869D9-7322-440A-B115-AA3D313F3327}" type="presParOf" srcId="{91568A89-DF35-43BC-8B72-C86413BE6CA3}" destId="{6ADE6290-3072-43BF-A8CD-58C58FD79688}" srcOrd="9" destOrd="0" presId="urn:microsoft.com/office/officeart/2005/8/layout/gear1"/>
    <dgm:cxn modelId="{568DC0B6-C43A-43CD-86E5-8F5D8287D80B}" type="presParOf" srcId="{91568A89-DF35-43BC-8B72-C86413BE6CA3}" destId="{508D1F3A-5FFE-47C5-9176-C6ED6EB52C17}" srcOrd="10" destOrd="0" presId="urn:microsoft.com/office/officeart/2005/8/layout/gear1"/>
    <dgm:cxn modelId="{DE6741A9-5FB1-49C3-A368-7C68C8BDE26C}" type="presParOf" srcId="{91568A89-DF35-43BC-8B72-C86413BE6CA3}" destId="{212C5B5A-645C-49C8-A326-EDF1EA1B24A6}" srcOrd="11" destOrd="0" presId="urn:microsoft.com/office/officeart/2005/8/layout/gear1"/>
    <dgm:cxn modelId="{7993A7F3-07ED-40EF-8044-CAC7EFC90B65}" type="presParOf" srcId="{91568A89-DF35-43BC-8B72-C86413BE6CA3}" destId="{5AF32054-EBD7-4469-A10A-B8504973019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ACBE6E-4CE8-4CED-B50F-962E31BB47E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A984E-F8F3-45F3-B317-3C102FC8E7D7}">
      <dgm:prSet phldrT="[Text]"/>
      <dgm:spPr/>
      <dgm:t>
        <a:bodyPr/>
        <a:lstStyle/>
        <a:p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Pasti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/>
            <a:t>terstruktur</a:t>
          </a:r>
          <a:endParaRPr lang="en-US" dirty="0"/>
        </a:p>
      </dgm:t>
    </dgm:pt>
    <dgm:pt modelId="{6401ABF7-2B73-46DC-9375-AE33A6066F1F}" type="parTrans" cxnId="{5E76D966-D95E-47CB-9C67-6C47CEB1E27B}">
      <dgm:prSet/>
      <dgm:spPr/>
      <dgm:t>
        <a:bodyPr/>
        <a:lstStyle/>
        <a:p>
          <a:endParaRPr lang="en-US"/>
        </a:p>
      </dgm:t>
    </dgm:pt>
    <dgm:pt modelId="{BACB6BC6-67E8-4AF5-B74C-3C88DF8E8879}" type="sibTrans" cxnId="{5E76D966-D95E-47CB-9C67-6C47CEB1E27B}">
      <dgm:prSet/>
      <dgm:spPr/>
      <dgm:t>
        <a:bodyPr/>
        <a:lstStyle/>
        <a:p>
          <a:endParaRPr lang="en-US"/>
        </a:p>
      </dgm:t>
    </dgm:pt>
    <dgm:pt modelId="{279C2CA5-8031-4AA5-93F7-BD6A6D22B99F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terstruktur</a:t>
          </a:r>
          <a:endParaRPr lang="en-US" dirty="0"/>
        </a:p>
      </dgm:t>
    </dgm:pt>
    <dgm:pt modelId="{08160CCE-09C0-4F58-83CA-51B41726710B}" type="parTrans" cxnId="{C8FBC90C-74F2-4789-AD31-BD7F1A0C7C57}">
      <dgm:prSet/>
      <dgm:spPr/>
      <dgm:t>
        <a:bodyPr/>
        <a:lstStyle/>
        <a:p>
          <a:endParaRPr lang="en-US"/>
        </a:p>
      </dgm:t>
    </dgm:pt>
    <dgm:pt modelId="{E1A37F08-FD42-40BE-9406-C6FB80FF3295}" type="sibTrans" cxnId="{C8FBC90C-74F2-4789-AD31-BD7F1A0C7C57}">
      <dgm:prSet/>
      <dgm:spPr/>
      <dgm:t>
        <a:bodyPr/>
        <a:lstStyle/>
        <a:p>
          <a:endParaRPr lang="en-US"/>
        </a:p>
      </dgm:t>
    </dgm:pt>
    <dgm:pt modelId="{B8169884-3DE4-4687-A2BC-1492F3C9536E}">
      <dgm:prSet phldrT="[Text]" phldr="1"/>
      <dgm:spPr/>
      <dgm:t>
        <a:bodyPr/>
        <a:lstStyle/>
        <a:p>
          <a:endParaRPr lang="en-US"/>
        </a:p>
      </dgm:t>
    </dgm:pt>
    <dgm:pt modelId="{21A3CEEF-B69F-4F55-ABA1-CE68FB7454E0}" type="parTrans" cxnId="{69D78A46-7F0F-40AE-8AA2-9950B3D1673F}">
      <dgm:prSet/>
      <dgm:spPr/>
      <dgm:t>
        <a:bodyPr/>
        <a:lstStyle/>
        <a:p>
          <a:endParaRPr lang="en-US"/>
        </a:p>
      </dgm:t>
    </dgm:pt>
    <dgm:pt modelId="{03268732-567A-41CD-A0D9-88CE11EA8CA0}" type="sibTrans" cxnId="{69D78A46-7F0F-40AE-8AA2-9950B3D1673F}">
      <dgm:prSet/>
      <dgm:spPr/>
      <dgm:t>
        <a:bodyPr/>
        <a:lstStyle/>
        <a:p>
          <a:endParaRPr lang="en-US"/>
        </a:p>
      </dgm:t>
    </dgm:pt>
    <dgm:pt modelId="{759F184A-239F-48BD-9456-C95E28DF0CA6}">
      <dgm:prSet phldrT="[Text]" custT="1"/>
      <dgm:spPr/>
      <dgm:t>
        <a:bodyPr/>
        <a:lstStyle/>
        <a:p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Bahasa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bagaimana</a:t>
          </a:r>
          <a:r>
            <a:rPr lang="en-US" sz="1600" dirty="0" smtClean="0"/>
            <a:t>?</a:t>
          </a:r>
          <a:endParaRPr lang="en-US" sz="1600" dirty="0"/>
        </a:p>
      </dgm:t>
    </dgm:pt>
    <dgm:pt modelId="{7F53D20E-413A-42D8-90D9-B9104104B373}" type="parTrans" cxnId="{9CB11443-E2F8-4332-95F7-69036579217C}">
      <dgm:prSet/>
      <dgm:spPr/>
      <dgm:t>
        <a:bodyPr/>
        <a:lstStyle/>
        <a:p>
          <a:endParaRPr lang="en-US"/>
        </a:p>
      </dgm:t>
    </dgm:pt>
    <dgm:pt modelId="{10F52AB0-C919-48CC-9E40-6452D6347399}" type="sibTrans" cxnId="{9CB11443-E2F8-4332-95F7-69036579217C}">
      <dgm:prSet/>
      <dgm:spPr/>
      <dgm:t>
        <a:bodyPr/>
        <a:lstStyle/>
        <a:p>
          <a:endParaRPr lang="en-US"/>
        </a:p>
      </dgm:t>
    </dgm:pt>
    <dgm:pt modelId="{B12043C2-2500-4B79-8048-5A1849521BB2}" type="pres">
      <dgm:prSet presAssocID="{77ACBE6E-4CE8-4CED-B50F-962E31BB47E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81B67C-F3BC-4B32-95F6-8A07540B53FB}" type="pres">
      <dgm:prSet presAssocID="{77ACBE6E-4CE8-4CED-B50F-962E31BB47EE}" presName="ellipse" presStyleLbl="trBgShp" presStyleIdx="0" presStyleCnt="1"/>
      <dgm:spPr/>
    </dgm:pt>
    <dgm:pt modelId="{C8DE81F8-29BF-4ECE-ACBE-736D67F18C69}" type="pres">
      <dgm:prSet presAssocID="{77ACBE6E-4CE8-4CED-B50F-962E31BB47EE}" presName="arrow1" presStyleLbl="fgShp" presStyleIdx="0" presStyleCnt="1"/>
      <dgm:spPr/>
    </dgm:pt>
    <dgm:pt modelId="{E44AC5F5-7617-48F8-BFAE-8C48709FE377}" type="pres">
      <dgm:prSet presAssocID="{77ACBE6E-4CE8-4CED-B50F-962E31BB47EE}" presName="rectangle" presStyleLbl="revTx" presStyleIdx="0" presStyleCnt="1" custScaleX="121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88E3-F83C-430E-BCC6-9718F8D29851}" type="pres">
      <dgm:prSet presAssocID="{279C2CA5-8031-4AA5-93F7-BD6A6D22B99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FEA15-2842-4E94-A8E5-795F5DDE5125}" type="pres">
      <dgm:prSet presAssocID="{B8169884-3DE4-4687-A2BC-1492F3C9536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5B5DB-28D7-4024-9DC5-DA2AF4BF5926}" type="pres">
      <dgm:prSet presAssocID="{759F184A-239F-48BD-9456-C95E28DF0CA6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45A91-73C9-453A-B9B3-7C087455FCC5}" type="pres">
      <dgm:prSet presAssocID="{77ACBE6E-4CE8-4CED-B50F-962E31BB47EE}" presName="funnel" presStyleLbl="trAlignAcc1" presStyleIdx="0" presStyleCnt="1" custScaleX="99395" custScaleY="135299" custLinFactNeighborX="-1684" custLinFactNeighborY="-3292"/>
      <dgm:spPr>
        <a:scene3d>
          <a:camera prst="isometricRightUp"/>
          <a:lightRig rig="threePt" dir="t"/>
        </a:scene3d>
      </dgm:spPr>
    </dgm:pt>
  </dgm:ptLst>
  <dgm:cxnLst>
    <dgm:cxn modelId="{B5768268-2DD5-4C53-AAA9-BF994E4E866C}" type="presOf" srcId="{B8169884-3DE4-4687-A2BC-1492F3C9536E}" destId="{C43988E3-F83C-430E-BCC6-9718F8D29851}" srcOrd="0" destOrd="0" presId="urn:microsoft.com/office/officeart/2005/8/layout/funnel1"/>
    <dgm:cxn modelId="{9F418DF6-8901-42A7-B224-F96695076715}" type="presOf" srcId="{279C2CA5-8031-4AA5-93F7-BD6A6D22B99F}" destId="{AD6FEA15-2842-4E94-A8E5-795F5DDE5125}" srcOrd="0" destOrd="0" presId="urn:microsoft.com/office/officeart/2005/8/layout/funnel1"/>
    <dgm:cxn modelId="{5E76D966-D95E-47CB-9C67-6C47CEB1E27B}" srcId="{77ACBE6E-4CE8-4CED-B50F-962E31BB47EE}" destId="{EE6A984E-F8F3-45F3-B317-3C102FC8E7D7}" srcOrd="0" destOrd="0" parTransId="{6401ABF7-2B73-46DC-9375-AE33A6066F1F}" sibTransId="{BACB6BC6-67E8-4AF5-B74C-3C88DF8E8879}"/>
    <dgm:cxn modelId="{D1E386DD-6FB6-4D38-8188-C018639F7110}" type="presOf" srcId="{EE6A984E-F8F3-45F3-B317-3C102FC8E7D7}" destId="{F2E5B5DB-28D7-4024-9DC5-DA2AF4BF5926}" srcOrd="0" destOrd="0" presId="urn:microsoft.com/office/officeart/2005/8/layout/funnel1"/>
    <dgm:cxn modelId="{CD70300F-1FDE-4419-9FF8-F2487778A46D}" type="presOf" srcId="{759F184A-239F-48BD-9456-C95E28DF0CA6}" destId="{E44AC5F5-7617-48F8-BFAE-8C48709FE377}" srcOrd="0" destOrd="0" presId="urn:microsoft.com/office/officeart/2005/8/layout/funnel1"/>
    <dgm:cxn modelId="{69D78A46-7F0F-40AE-8AA2-9950B3D1673F}" srcId="{77ACBE6E-4CE8-4CED-B50F-962E31BB47EE}" destId="{B8169884-3DE4-4687-A2BC-1492F3C9536E}" srcOrd="2" destOrd="0" parTransId="{21A3CEEF-B69F-4F55-ABA1-CE68FB7454E0}" sibTransId="{03268732-567A-41CD-A0D9-88CE11EA8CA0}"/>
    <dgm:cxn modelId="{FE58B19B-8DB5-4BDB-8CC7-3CA20B57F405}" type="presOf" srcId="{77ACBE6E-4CE8-4CED-B50F-962E31BB47EE}" destId="{B12043C2-2500-4B79-8048-5A1849521BB2}" srcOrd="0" destOrd="0" presId="urn:microsoft.com/office/officeart/2005/8/layout/funnel1"/>
    <dgm:cxn modelId="{C8FBC90C-74F2-4789-AD31-BD7F1A0C7C57}" srcId="{77ACBE6E-4CE8-4CED-B50F-962E31BB47EE}" destId="{279C2CA5-8031-4AA5-93F7-BD6A6D22B99F}" srcOrd="1" destOrd="0" parTransId="{08160CCE-09C0-4F58-83CA-51B41726710B}" sibTransId="{E1A37F08-FD42-40BE-9406-C6FB80FF3295}"/>
    <dgm:cxn modelId="{9CB11443-E2F8-4332-95F7-69036579217C}" srcId="{77ACBE6E-4CE8-4CED-B50F-962E31BB47EE}" destId="{759F184A-239F-48BD-9456-C95E28DF0CA6}" srcOrd="3" destOrd="0" parTransId="{7F53D20E-413A-42D8-90D9-B9104104B373}" sibTransId="{10F52AB0-C919-48CC-9E40-6452D6347399}"/>
    <dgm:cxn modelId="{C5D19C7C-4A96-4501-B4FE-E0CDA630E694}" type="presParOf" srcId="{B12043C2-2500-4B79-8048-5A1849521BB2}" destId="{1F81B67C-F3BC-4B32-95F6-8A07540B53FB}" srcOrd="0" destOrd="0" presId="urn:microsoft.com/office/officeart/2005/8/layout/funnel1"/>
    <dgm:cxn modelId="{7C0BB1DF-7FA9-4019-8E03-65E8C007F513}" type="presParOf" srcId="{B12043C2-2500-4B79-8048-5A1849521BB2}" destId="{C8DE81F8-29BF-4ECE-ACBE-736D67F18C69}" srcOrd="1" destOrd="0" presId="urn:microsoft.com/office/officeart/2005/8/layout/funnel1"/>
    <dgm:cxn modelId="{4839437A-58F4-4ECE-B5DB-82A1D2D13B59}" type="presParOf" srcId="{B12043C2-2500-4B79-8048-5A1849521BB2}" destId="{E44AC5F5-7617-48F8-BFAE-8C48709FE377}" srcOrd="2" destOrd="0" presId="urn:microsoft.com/office/officeart/2005/8/layout/funnel1"/>
    <dgm:cxn modelId="{F3BDC6DB-E52A-4D94-B8E4-CF59F2CF4443}" type="presParOf" srcId="{B12043C2-2500-4B79-8048-5A1849521BB2}" destId="{C43988E3-F83C-430E-BCC6-9718F8D29851}" srcOrd="3" destOrd="0" presId="urn:microsoft.com/office/officeart/2005/8/layout/funnel1"/>
    <dgm:cxn modelId="{9E402D91-86AB-42DE-ABF2-88E31B6421E1}" type="presParOf" srcId="{B12043C2-2500-4B79-8048-5A1849521BB2}" destId="{AD6FEA15-2842-4E94-A8E5-795F5DDE5125}" srcOrd="4" destOrd="0" presId="urn:microsoft.com/office/officeart/2005/8/layout/funnel1"/>
    <dgm:cxn modelId="{70B03CFB-BABA-4773-A800-2948C3674651}" type="presParOf" srcId="{B12043C2-2500-4B79-8048-5A1849521BB2}" destId="{F2E5B5DB-28D7-4024-9DC5-DA2AF4BF5926}" srcOrd="5" destOrd="0" presId="urn:microsoft.com/office/officeart/2005/8/layout/funnel1"/>
    <dgm:cxn modelId="{940838D2-3862-4360-BBB8-418142818A21}" type="presParOf" srcId="{B12043C2-2500-4B79-8048-5A1849521BB2}" destId="{2A245A91-73C9-453A-B9B3-7C087455FCC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E76F08-811C-4AC7-8E7D-412C362291C1}">
      <dsp:nvSpPr>
        <dsp:cNvPr id="0" name=""/>
        <dsp:cNvSpPr/>
      </dsp:nvSpPr>
      <dsp:spPr>
        <a:xfrm>
          <a:off x="3898582" y="1945957"/>
          <a:ext cx="2378392" cy="237839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Manusia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98582" y="1945957"/>
        <a:ext cx="2378392" cy="2378392"/>
      </dsp:txXfrm>
    </dsp:sp>
    <dsp:sp modelId="{CE197ADB-391D-4B0A-8295-60CAF21ABAAB}">
      <dsp:nvSpPr>
        <dsp:cNvPr id="0" name=""/>
        <dsp:cNvSpPr/>
      </dsp:nvSpPr>
      <dsp:spPr>
        <a:xfrm>
          <a:off x="2043099" y="1246113"/>
          <a:ext cx="2673122" cy="200509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komputer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3099" y="1246113"/>
        <a:ext cx="2673122" cy="2005097"/>
      </dsp:txXfrm>
    </dsp:sp>
    <dsp:sp modelId="{D754ED0B-DFDB-4F03-B80E-CE0461B45384}">
      <dsp:nvSpPr>
        <dsp:cNvPr id="0" name=""/>
        <dsp:cNvSpPr/>
      </dsp:nvSpPr>
      <dsp:spPr>
        <a:xfrm rot="20700000">
          <a:off x="3627429" y="285647"/>
          <a:ext cx="2405374" cy="150439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Masalah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08438" y="562165"/>
        <a:ext cx="1243357" cy="951357"/>
      </dsp:txXfrm>
    </dsp:sp>
    <dsp:sp modelId="{508D1F3A-5FFE-47C5-9176-C6ED6EB52C17}">
      <dsp:nvSpPr>
        <dsp:cNvPr id="0" name=""/>
        <dsp:cNvSpPr/>
      </dsp:nvSpPr>
      <dsp:spPr>
        <a:xfrm>
          <a:off x="3686166" y="1564179"/>
          <a:ext cx="3044342" cy="3044342"/>
        </a:xfrm>
        <a:prstGeom prst="circularArrow">
          <a:avLst>
            <a:gd name="adj1" fmla="val 4688"/>
            <a:gd name="adj2" fmla="val 299029"/>
            <a:gd name="adj3" fmla="val 2519236"/>
            <a:gd name="adj4" fmla="val 1585467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C5B5A-645C-49C8-A326-EDF1EA1B24A6}">
      <dsp:nvSpPr>
        <dsp:cNvPr id="0" name=""/>
        <dsp:cNvSpPr/>
      </dsp:nvSpPr>
      <dsp:spPr>
        <a:xfrm>
          <a:off x="1900227" y="822316"/>
          <a:ext cx="2211905" cy="221190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32054-EBD7-4469-A10A-B85049730198}">
      <dsp:nvSpPr>
        <dsp:cNvPr id="0" name=""/>
        <dsp:cNvSpPr/>
      </dsp:nvSpPr>
      <dsp:spPr>
        <a:xfrm>
          <a:off x="3328989" y="-106376"/>
          <a:ext cx="2384879" cy="238487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81B67C-F3BC-4B32-95F6-8A07540B53FB}">
      <dsp:nvSpPr>
        <dsp:cNvPr id="0" name=""/>
        <dsp:cNvSpPr/>
      </dsp:nvSpPr>
      <dsp:spPr>
        <a:xfrm>
          <a:off x="712812" y="978377"/>
          <a:ext cx="2604897" cy="90464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E81F8-29BF-4ECE-ACBE-736D67F18C69}">
      <dsp:nvSpPr>
        <dsp:cNvPr id="0" name=""/>
        <dsp:cNvSpPr/>
      </dsp:nvSpPr>
      <dsp:spPr>
        <a:xfrm>
          <a:off x="1766887" y="3193549"/>
          <a:ext cx="504825" cy="32308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AC5F5-7617-48F8-BFAE-8C48709FE377}">
      <dsp:nvSpPr>
        <dsp:cNvPr id="0" name=""/>
        <dsp:cNvSpPr/>
      </dsp:nvSpPr>
      <dsp:spPr>
        <a:xfrm>
          <a:off x="542904" y="3452019"/>
          <a:ext cx="2952790" cy="605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Bahasa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bagaimana</a:t>
          </a:r>
          <a:r>
            <a:rPr lang="en-US" sz="1600" kern="1200" dirty="0" smtClean="0"/>
            <a:t>?</a:t>
          </a:r>
          <a:endParaRPr lang="en-US" sz="1600" kern="1200" dirty="0"/>
        </a:p>
      </dsp:txBody>
      <dsp:txXfrm>
        <a:off x="542904" y="3452019"/>
        <a:ext cx="2952790" cy="605790"/>
      </dsp:txXfrm>
    </dsp:sp>
    <dsp:sp modelId="{C43988E3-F83C-430E-BCC6-9718F8D29851}">
      <dsp:nvSpPr>
        <dsp:cNvPr id="0" name=""/>
        <dsp:cNvSpPr/>
      </dsp:nvSpPr>
      <dsp:spPr>
        <a:xfrm>
          <a:off x="1659864" y="1952891"/>
          <a:ext cx="908685" cy="9086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659864" y="1952891"/>
        <a:ext cx="908685" cy="908685"/>
      </dsp:txXfrm>
    </dsp:sp>
    <dsp:sp modelId="{AD6FEA15-2842-4E94-A8E5-795F5DDE5125}">
      <dsp:nvSpPr>
        <dsp:cNvPr id="0" name=""/>
        <dsp:cNvSpPr/>
      </dsp:nvSpPr>
      <dsp:spPr>
        <a:xfrm>
          <a:off x="1009649" y="1271175"/>
          <a:ext cx="908685" cy="9086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Tidak</a:t>
          </a:r>
          <a:r>
            <a:rPr lang="en-US" sz="900" kern="1200" dirty="0" smtClean="0"/>
            <a:t> </a:t>
          </a:r>
          <a:r>
            <a:rPr lang="en-US" sz="900" kern="1200" dirty="0" err="1" smtClean="0"/>
            <a:t>terstruktur</a:t>
          </a:r>
          <a:endParaRPr lang="en-US" sz="900" kern="1200" dirty="0"/>
        </a:p>
      </dsp:txBody>
      <dsp:txXfrm>
        <a:off x="1009649" y="1271175"/>
        <a:ext cx="908685" cy="908685"/>
      </dsp:txXfrm>
    </dsp:sp>
    <dsp:sp modelId="{F2E5B5DB-28D7-4024-9DC5-DA2AF4BF5926}">
      <dsp:nvSpPr>
        <dsp:cNvPr id="0" name=""/>
        <dsp:cNvSpPr/>
      </dsp:nvSpPr>
      <dsp:spPr>
        <a:xfrm>
          <a:off x="1938528" y="1051476"/>
          <a:ext cx="908685" cy="9086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err="1" smtClean="0">
              <a:latin typeface="Times New Roman" pitchFamily="18" charset="0"/>
              <a:cs typeface="Times New Roman" pitchFamily="18" charset="0"/>
            </a:rPr>
            <a:t>Pasti</a:t>
          </a:r>
          <a:r>
            <a:rPr lang="en-US" sz="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b="1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/>
            <a:t>terstruktur</a:t>
          </a:r>
          <a:endParaRPr lang="en-US" sz="900" kern="1200" dirty="0"/>
        </a:p>
      </dsp:txBody>
      <dsp:txXfrm>
        <a:off x="1938528" y="1051476"/>
        <a:ext cx="908685" cy="908685"/>
      </dsp:txXfrm>
    </dsp:sp>
    <dsp:sp modelId="{2A245A91-73C9-453A-B9B3-7C087455FCC5}">
      <dsp:nvSpPr>
        <dsp:cNvPr id="0" name=""/>
        <dsp:cNvSpPr/>
      </dsp:nvSpPr>
      <dsp:spPr>
        <a:xfrm>
          <a:off x="566734" y="393699"/>
          <a:ext cx="2809916" cy="305994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RightUp"/>
          <a:lightRig rig="threePt" dir="t"/>
        </a:scene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37F1E5-6CD9-4859-BC21-BF4645F3A3B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DF6F5E-C0E1-4A33-B6BD-42F69602B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TEKNIK KOMPILASI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/>
          <p:cNvSpPr>
            <a:spLocks noChangeArrowheads="1"/>
          </p:cNvSpPr>
          <p:nvPr/>
        </p:nvSpPr>
        <p:spPr bwMode="auto">
          <a:xfrm>
            <a:off x="533400" y="1538270"/>
            <a:ext cx="1295400" cy="762000"/>
          </a:xfrm>
          <a:prstGeom prst="flowChartMagneticDisk">
            <a:avLst/>
          </a:prstGeom>
          <a:solidFill>
            <a:srgbClr val="E5E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Translator</a:t>
            </a:r>
          </a:p>
        </p:txBody>
      </p:sp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3657600" y="928670"/>
            <a:ext cx="1295400" cy="533400"/>
          </a:xfrm>
          <a:prstGeom prst="flowChartDocument">
            <a:avLst/>
          </a:prstGeom>
          <a:solidFill>
            <a:srgbClr val="AEE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Interpreter</a:t>
            </a:r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857224" y="2833670"/>
            <a:ext cx="1295400" cy="533400"/>
          </a:xfrm>
          <a:prstGeom prst="flowChartDocument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/>
              <a:t>Compiler</a:t>
            </a:r>
          </a:p>
        </p:txBody>
      </p:sp>
      <p:sp>
        <p:nvSpPr>
          <p:cNvPr id="5" name="Line 19"/>
          <p:cNvSpPr>
            <a:spLocks noChangeShapeType="1"/>
          </p:cNvSpPr>
          <p:nvPr/>
        </p:nvSpPr>
        <p:spPr bwMode="auto">
          <a:xfrm flipV="1">
            <a:off x="1981200" y="1309670"/>
            <a:ext cx="1600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>
            <a:off x="1571604" y="2376470"/>
            <a:ext cx="22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3657600" y="1500175"/>
            <a:ext cx="520068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membangkitkan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object code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Source code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diproses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bersamaan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BASICA, SPSS, DBASE III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5715008" y="2928934"/>
            <a:ext cx="1447800" cy="685800"/>
          </a:xfrm>
          <a:prstGeom prst="flowChartDocument">
            <a:avLst/>
          </a:prstGeom>
          <a:solidFill>
            <a:srgbClr val="0000FF">
              <a:alpha val="17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Assembler</a:t>
            </a:r>
          </a:p>
        </p:txBody>
      </p:sp>
      <p:sp>
        <p:nvSpPr>
          <p:cNvPr id="9" name="Line 27"/>
          <p:cNvSpPr>
            <a:spLocks noChangeShapeType="1"/>
          </p:cNvSpPr>
          <p:nvPr/>
        </p:nvSpPr>
        <p:spPr bwMode="auto">
          <a:xfrm>
            <a:off x="1981200" y="2390772"/>
            <a:ext cx="3657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285720" y="3571876"/>
            <a:ext cx="4786346" cy="16158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Source Code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Object Code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assembly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Source code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diproses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bersamaan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PASCAL, 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5357818" y="3929066"/>
            <a:ext cx="35719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Source Code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Assembly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Object Code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mesin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Turbo Assembler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285720" y="642918"/>
            <a:ext cx="3214710" cy="857256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Interpreter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1676400" y="3429000"/>
            <a:ext cx="990600" cy="685800"/>
          </a:xfrm>
          <a:prstGeom prst="rect">
            <a:avLst/>
          </a:prstGeom>
          <a:solidFill>
            <a:srgbClr val="99FF6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Analisa </a:t>
            </a:r>
          </a:p>
          <a:p>
            <a:r>
              <a:rPr lang="en-US" sz="1600"/>
              <a:t>Leksikal</a:t>
            </a: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3048000" y="3429000"/>
            <a:ext cx="990600" cy="685800"/>
          </a:xfrm>
          <a:prstGeom prst="rect">
            <a:avLst/>
          </a:prstGeom>
          <a:solidFill>
            <a:srgbClr val="99FF6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Analisa </a:t>
            </a:r>
          </a:p>
          <a:p>
            <a:r>
              <a:rPr lang="en-US" sz="1600"/>
              <a:t>Sintaks</a:t>
            </a: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4495800" y="3429000"/>
            <a:ext cx="1371600" cy="685800"/>
          </a:xfrm>
          <a:prstGeom prst="rect">
            <a:avLst/>
          </a:prstGeom>
          <a:solidFill>
            <a:srgbClr val="99FF6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Intermediate  </a:t>
            </a:r>
          </a:p>
          <a:p>
            <a:r>
              <a:rPr lang="en-US" sz="1600"/>
              <a:t>Program</a:t>
            </a: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6248400" y="3429000"/>
            <a:ext cx="1219200" cy="685800"/>
          </a:xfrm>
          <a:prstGeom prst="rect">
            <a:avLst/>
          </a:prstGeom>
          <a:solidFill>
            <a:srgbClr val="99FF6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Interpretasi</a:t>
            </a:r>
          </a:p>
        </p:txBody>
      </p:sp>
      <p:sp>
        <p:nvSpPr>
          <p:cNvPr id="29" name="AutoShape 19"/>
          <p:cNvSpPr>
            <a:spLocks noChangeArrowheads="1"/>
          </p:cNvSpPr>
          <p:nvPr/>
        </p:nvSpPr>
        <p:spPr bwMode="auto">
          <a:xfrm>
            <a:off x="3733800" y="5029200"/>
            <a:ext cx="1447800" cy="990600"/>
          </a:xfrm>
          <a:prstGeom prst="flowChartMagneticDisk">
            <a:avLst/>
          </a:prstGeom>
          <a:solidFill>
            <a:srgbClr val="E5E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Pengelolaan</a:t>
            </a:r>
          </a:p>
          <a:p>
            <a:r>
              <a:rPr lang="en-US" sz="1600"/>
              <a:t>Tabel</a:t>
            </a:r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381000" y="3429000"/>
            <a:ext cx="914400" cy="685800"/>
          </a:xfrm>
          <a:prstGeom prst="flowChartDocumen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Program</a:t>
            </a:r>
          </a:p>
          <a:p>
            <a:r>
              <a:rPr lang="en-US" sz="1600"/>
              <a:t>Sumber</a:t>
            </a:r>
          </a:p>
        </p:txBody>
      </p:sp>
      <p:sp>
        <p:nvSpPr>
          <p:cNvPr id="31" name="AutoShape 21"/>
          <p:cNvSpPr>
            <a:spLocks noChangeArrowheads="1"/>
          </p:cNvSpPr>
          <p:nvPr/>
        </p:nvSpPr>
        <p:spPr bwMode="auto">
          <a:xfrm>
            <a:off x="3733800" y="1600200"/>
            <a:ext cx="1338266" cy="828668"/>
          </a:xfrm>
          <a:prstGeom prst="flowChartMagneticDisk">
            <a:avLst/>
          </a:prstGeom>
          <a:solidFill>
            <a:srgbClr val="E5E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err="1"/>
              <a:t>Penanganan</a:t>
            </a:r>
            <a:endParaRPr lang="en-US" sz="1600" dirty="0"/>
          </a:p>
          <a:p>
            <a:r>
              <a:rPr lang="en-US" sz="1600" dirty="0" err="1"/>
              <a:t>Kesalahan</a:t>
            </a:r>
            <a:endParaRPr lang="en-US" sz="1600" dirty="0"/>
          </a:p>
        </p:txBody>
      </p:sp>
      <p:sp>
        <p:nvSpPr>
          <p:cNvPr id="32" name="AutoShape 22"/>
          <p:cNvSpPr>
            <a:spLocks noChangeArrowheads="1"/>
          </p:cNvSpPr>
          <p:nvPr/>
        </p:nvSpPr>
        <p:spPr bwMode="auto">
          <a:xfrm>
            <a:off x="7848600" y="3429000"/>
            <a:ext cx="914400" cy="685800"/>
          </a:xfrm>
          <a:prstGeom prst="flowChartDocumen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Hasil</a:t>
            </a:r>
          </a:p>
          <a:p>
            <a:r>
              <a:rPr lang="en-US" sz="1600"/>
              <a:t>Operasi</a:t>
            </a:r>
          </a:p>
        </p:txBody>
      </p:sp>
      <p:sp>
        <p:nvSpPr>
          <p:cNvPr id="33" name="AutoShape 23"/>
          <p:cNvSpPr>
            <a:spLocks noChangeArrowheads="1"/>
          </p:cNvSpPr>
          <p:nvPr/>
        </p:nvSpPr>
        <p:spPr bwMode="auto">
          <a:xfrm>
            <a:off x="1295400" y="3657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24"/>
          <p:cNvSpPr>
            <a:spLocks noChangeArrowheads="1"/>
          </p:cNvSpPr>
          <p:nvPr/>
        </p:nvSpPr>
        <p:spPr bwMode="auto">
          <a:xfrm>
            <a:off x="2679700" y="3657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25"/>
          <p:cNvSpPr>
            <a:spLocks noChangeArrowheads="1"/>
          </p:cNvSpPr>
          <p:nvPr/>
        </p:nvSpPr>
        <p:spPr bwMode="auto">
          <a:xfrm>
            <a:off x="4114800" y="3657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26"/>
          <p:cNvSpPr>
            <a:spLocks noChangeArrowheads="1"/>
          </p:cNvSpPr>
          <p:nvPr/>
        </p:nvSpPr>
        <p:spPr bwMode="auto">
          <a:xfrm>
            <a:off x="5880100" y="3657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27"/>
          <p:cNvSpPr>
            <a:spLocks noChangeArrowheads="1"/>
          </p:cNvSpPr>
          <p:nvPr/>
        </p:nvSpPr>
        <p:spPr bwMode="auto">
          <a:xfrm>
            <a:off x="7480300" y="3657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8"/>
          <p:cNvSpPr>
            <a:spLocks noChangeShapeType="1"/>
          </p:cNvSpPr>
          <p:nvPr/>
        </p:nvSpPr>
        <p:spPr bwMode="auto">
          <a:xfrm>
            <a:off x="2590800" y="42672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29"/>
          <p:cNvSpPr>
            <a:spLocks noChangeShapeType="1"/>
          </p:cNvSpPr>
          <p:nvPr/>
        </p:nvSpPr>
        <p:spPr bwMode="auto">
          <a:xfrm>
            <a:off x="3810000" y="41910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0"/>
          <p:cNvSpPr>
            <a:spLocks noChangeShapeType="1"/>
          </p:cNvSpPr>
          <p:nvPr/>
        </p:nvSpPr>
        <p:spPr bwMode="auto">
          <a:xfrm flipV="1">
            <a:off x="4648200" y="42672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 flipV="1">
            <a:off x="5105400" y="4191000"/>
            <a:ext cx="1524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2"/>
          <p:cNvSpPr>
            <a:spLocks noChangeShapeType="1"/>
          </p:cNvSpPr>
          <p:nvPr/>
        </p:nvSpPr>
        <p:spPr bwMode="auto">
          <a:xfrm flipH="1">
            <a:off x="2000232" y="2381248"/>
            <a:ext cx="1447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3"/>
          <p:cNvSpPr>
            <a:spLocks noChangeShapeType="1"/>
          </p:cNvSpPr>
          <p:nvPr/>
        </p:nvSpPr>
        <p:spPr bwMode="auto">
          <a:xfrm flipH="1">
            <a:off x="3714744" y="2500306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34"/>
          <p:cNvSpPr>
            <a:spLocks noChangeShapeType="1"/>
          </p:cNvSpPr>
          <p:nvPr/>
        </p:nvSpPr>
        <p:spPr bwMode="auto">
          <a:xfrm>
            <a:off x="4572000" y="2500306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35"/>
          <p:cNvSpPr>
            <a:spLocks noChangeShapeType="1"/>
          </p:cNvSpPr>
          <p:nvPr/>
        </p:nvSpPr>
        <p:spPr bwMode="auto">
          <a:xfrm>
            <a:off x="5105400" y="2381248"/>
            <a:ext cx="1371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…..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Interpreter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object code, </a:t>
            </a:r>
            <a:r>
              <a:rPr lang="en-US" dirty="0" err="1" smtClean="0"/>
              <a:t>translasi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internal.Contoh</a:t>
            </a:r>
            <a:r>
              <a:rPr lang="en-US" dirty="0" smtClean="0"/>
              <a:t> interpreter: BASIC,LISP,SMALTALK (</a:t>
            </a:r>
            <a:r>
              <a:rPr lang="en-US" dirty="0" err="1" smtClean="0"/>
              <a:t>Matlab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Source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85800" y="3000372"/>
            <a:ext cx="914400" cy="990600"/>
          </a:xfrm>
          <a:prstGeom prst="flowChartMagneticDisk">
            <a:avLst/>
          </a:prstGeom>
          <a:solidFill>
            <a:srgbClr val="E5E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Source</a:t>
            </a:r>
          </a:p>
          <a:p>
            <a:r>
              <a:rPr lang="en-US" sz="1600"/>
              <a:t>Code</a:t>
            </a:r>
          </a:p>
        </p:txBody>
      </p:sp>
      <p:sp>
        <p:nvSpPr>
          <p:cNvPr id="5" name="AutoShape 60"/>
          <p:cNvSpPr>
            <a:spLocks noChangeArrowheads="1"/>
          </p:cNvSpPr>
          <p:nvPr/>
        </p:nvSpPr>
        <p:spPr bwMode="auto">
          <a:xfrm>
            <a:off x="3962400" y="3076572"/>
            <a:ext cx="1447800" cy="914400"/>
          </a:xfrm>
          <a:prstGeom prst="flowChartMultidocument">
            <a:avLst/>
          </a:prstGeom>
          <a:gradFill rotWithShape="1">
            <a:gsLst>
              <a:gs pos="0">
                <a:srgbClr val="AEEC00"/>
              </a:gs>
              <a:gs pos="100000">
                <a:srgbClr val="AEEC00">
                  <a:gamma/>
                  <a:tint val="19216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Object Code</a:t>
            </a:r>
          </a:p>
        </p:txBody>
      </p:sp>
      <p:sp>
        <p:nvSpPr>
          <p:cNvPr id="6" name="AutoShape 61"/>
          <p:cNvSpPr>
            <a:spLocks noChangeArrowheads="1"/>
          </p:cNvSpPr>
          <p:nvPr/>
        </p:nvSpPr>
        <p:spPr bwMode="auto">
          <a:xfrm>
            <a:off x="1676400" y="3381372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63"/>
          <p:cNvSpPr>
            <a:spLocks noChangeArrowheads="1"/>
          </p:cNvSpPr>
          <p:nvPr/>
        </p:nvSpPr>
        <p:spPr bwMode="auto">
          <a:xfrm>
            <a:off x="2133600" y="3076572"/>
            <a:ext cx="1295400" cy="838200"/>
          </a:xfrm>
          <a:prstGeom prst="flowChartPredefinedProcess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Assembler</a:t>
            </a:r>
          </a:p>
        </p:txBody>
      </p:sp>
      <p:sp>
        <p:nvSpPr>
          <p:cNvPr id="8" name="AutoShape 65"/>
          <p:cNvSpPr>
            <a:spLocks noChangeArrowheads="1"/>
          </p:cNvSpPr>
          <p:nvPr/>
        </p:nvSpPr>
        <p:spPr bwMode="auto">
          <a:xfrm>
            <a:off x="7467600" y="3152772"/>
            <a:ext cx="914400" cy="762000"/>
          </a:xfrm>
          <a:prstGeom prst="flowChartDocument">
            <a:avLst/>
          </a:prstGeom>
          <a:solidFill>
            <a:srgbClr val="6699FF">
              <a:alpha val="350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File</a:t>
            </a:r>
          </a:p>
          <a:p>
            <a:r>
              <a:rPr lang="en-US" sz="1600"/>
              <a:t>Target</a:t>
            </a:r>
          </a:p>
        </p:txBody>
      </p:sp>
      <p:sp>
        <p:nvSpPr>
          <p:cNvPr id="9" name="AutoShape 67"/>
          <p:cNvSpPr>
            <a:spLocks noChangeArrowheads="1"/>
          </p:cNvSpPr>
          <p:nvPr/>
        </p:nvSpPr>
        <p:spPr bwMode="auto">
          <a:xfrm>
            <a:off x="3505200" y="3381372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68"/>
          <p:cNvSpPr>
            <a:spLocks noChangeArrowheads="1"/>
          </p:cNvSpPr>
          <p:nvPr/>
        </p:nvSpPr>
        <p:spPr bwMode="auto">
          <a:xfrm>
            <a:off x="5486400" y="3381372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69"/>
          <p:cNvSpPr>
            <a:spLocks noChangeArrowheads="1"/>
          </p:cNvSpPr>
          <p:nvPr/>
        </p:nvSpPr>
        <p:spPr bwMode="auto">
          <a:xfrm>
            <a:off x="5943600" y="3076572"/>
            <a:ext cx="990600" cy="838200"/>
          </a:xfrm>
          <a:prstGeom prst="flowChartInternalStorage">
            <a:avLst/>
          </a:prstGeom>
          <a:solidFill>
            <a:srgbClr val="99FF66">
              <a:alpha val="42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Lingker</a:t>
            </a:r>
          </a:p>
        </p:txBody>
      </p:sp>
      <p:sp>
        <p:nvSpPr>
          <p:cNvPr id="12" name="AutoShape 70"/>
          <p:cNvSpPr>
            <a:spLocks noChangeArrowheads="1"/>
          </p:cNvSpPr>
          <p:nvPr/>
        </p:nvSpPr>
        <p:spPr bwMode="auto">
          <a:xfrm>
            <a:off x="7010400" y="3381372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71"/>
          <p:cNvSpPr txBox="1">
            <a:spLocks noChangeArrowheads="1"/>
          </p:cNvSpPr>
          <p:nvPr/>
        </p:nvSpPr>
        <p:spPr bwMode="auto">
          <a:xfrm>
            <a:off x="609600" y="4143372"/>
            <a:ext cx="1066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.ASM</a:t>
            </a:r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4038600" y="4143372"/>
            <a:ext cx="1066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.OBJ</a:t>
            </a:r>
          </a:p>
        </p:txBody>
      </p:sp>
      <p:sp>
        <p:nvSpPr>
          <p:cNvPr id="15" name="Text Box 75"/>
          <p:cNvSpPr txBox="1">
            <a:spLocks noChangeArrowheads="1"/>
          </p:cNvSpPr>
          <p:nvPr/>
        </p:nvSpPr>
        <p:spPr bwMode="auto">
          <a:xfrm>
            <a:off x="7239000" y="4143372"/>
            <a:ext cx="1447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.EXE / .COM</a:t>
            </a:r>
          </a:p>
        </p:txBody>
      </p:sp>
      <p:sp>
        <p:nvSpPr>
          <p:cNvPr id="16" name="Text Box 76"/>
          <p:cNvSpPr txBox="1">
            <a:spLocks noChangeArrowheads="1"/>
          </p:cNvSpPr>
          <p:nvPr/>
        </p:nvSpPr>
        <p:spPr bwMode="auto">
          <a:xfrm>
            <a:off x="2819400" y="4600572"/>
            <a:ext cx="35814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/>
              <a:t>Proses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Kompilasi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Bahasa</a:t>
            </a:r>
            <a:r>
              <a:rPr lang="en-US" sz="1600" dirty="0"/>
              <a:t> Assembler</a:t>
            </a:r>
          </a:p>
        </p:txBody>
      </p:sp>
      <p:sp>
        <p:nvSpPr>
          <p:cNvPr id="17" name="Text Box 58"/>
          <p:cNvSpPr txBox="1">
            <a:spLocks noGrp="1" noChangeArrowheads="1"/>
          </p:cNvSpPr>
          <p:nvPr>
            <p:ph idx="1"/>
          </p:nvPr>
        </p:nvSpPr>
        <p:spPr bwMode="auto">
          <a:xfrm>
            <a:off x="571472" y="5280740"/>
            <a:ext cx="807249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dirty="0"/>
              <a:t>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Source Code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Assembler, Object Code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mesin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Object Code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file object (.OBJ),  file .EXE,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file .COM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: Turbo Assembler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IBM)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Macro Assembler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Microsoft)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Compiler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(compiler)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source language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menterjemahkannya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target language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Dari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assembly.Source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digambarkan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blok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diagram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dirty="0" smtClean="0">
                <a:latin typeface="Tahoma" pitchFamily="34" charset="0"/>
              </a:rPr>
              <a:t/>
            </a:r>
            <a:br>
              <a:rPr lang="en-US" dirty="0" smtClean="0">
                <a:latin typeface="Tahoma" pitchFamily="34" charset="0"/>
              </a:rPr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57600" y="3357570"/>
            <a:ext cx="1371600" cy="609600"/>
          </a:xfrm>
          <a:prstGeom prst="rect">
            <a:avLst/>
          </a:prstGeom>
          <a:solidFill>
            <a:srgbClr val="E5E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latin typeface="Tahoma" pitchFamily="34" charset="0"/>
              </a:rPr>
              <a:t>Compiler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14400" y="3429000"/>
            <a:ext cx="1905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Program </a:t>
            </a:r>
            <a:r>
              <a:rPr lang="en-US" b="1" dirty="0" err="1"/>
              <a:t>sumber</a:t>
            </a:r>
            <a:endParaRPr lang="en-US" b="1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96024" y="3429000"/>
            <a:ext cx="1905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/>
              <a:t>Bahasa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endParaRPr lang="en-US" b="1" dirty="0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 flipH="1">
            <a:off x="2743200" y="358617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flipH="1">
            <a:off x="5257800" y="358617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4191000" y="4186246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3"/>
          <p:cNvSpPr txBox="1">
            <a:spLocks noGrp="1" noChangeArrowheads="1"/>
          </p:cNvSpPr>
          <p:nvPr>
            <p:ph idx="1"/>
          </p:nvPr>
        </p:nvSpPr>
        <p:spPr bwMode="auto">
          <a:xfrm>
            <a:off x="2571736" y="4695444"/>
            <a:ext cx="3500462" cy="11633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Pesan-pesan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kesalahan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(error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messages)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Kompilator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Kompilator</a:t>
            </a:r>
            <a:r>
              <a:rPr lang="en-US" dirty="0" smtClean="0"/>
              <a:t>: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;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front end.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dekomposisi</a:t>
            </a:r>
            <a:r>
              <a:rPr lang="en-US" dirty="0" smtClean="0"/>
              <a:t> (</a:t>
            </a:r>
            <a:r>
              <a:rPr lang="en-US" dirty="0" err="1" smtClean="0"/>
              <a:t>pemecahan</a:t>
            </a:r>
            <a:r>
              <a:rPr lang="en-US" dirty="0" smtClean="0"/>
              <a:t>) program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bagian2 </a:t>
            </a:r>
            <a:r>
              <a:rPr lang="en-US" dirty="0" err="1" smtClean="0"/>
              <a:t>dasarnya</a:t>
            </a:r>
            <a:r>
              <a:rPr lang="en-US" dirty="0" smtClean="0"/>
              <a:t>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;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back </a:t>
            </a:r>
            <a:r>
              <a:rPr lang="en-US" dirty="0" err="1" smtClean="0"/>
              <a:t>end.Tugasnya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pembangkitan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r>
              <a:rPr lang="en-US" dirty="0" smtClean="0"/>
              <a:t> program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</a:p>
          <a:p>
            <a:pPr marL="624078" indent="-514350" algn="just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58204" cy="4325112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5637213" y="3357554"/>
            <a:ext cx="3125787" cy="1531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379413" y="3349617"/>
            <a:ext cx="4876800" cy="1531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428596" y="3814754"/>
            <a:ext cx="1500198" cy="82869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Penganalisa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Leksikal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(scanner)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2246312" y="3643314"/>
            <a:ext cx="1325556" cy="121444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Penganalisa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Sintaks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(parser)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3886200" y="3586154"/>
            <a:ext cx="1471618" cy="1343044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Penganalisa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Semantik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Pembangkit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i="1" dirty="0" err="1"/>
              <a:t>Kode</a:t>
            </a:r>
            <a:r>
              <a:rPr lang="en-US" i="1" dirty="0"/>
              <a:t> </a:t>
            </a:r>
            <a:r>
              <a:rPr lang="en-US" i="1" dirty="0" err="1"/>
              <a:t>antara</a:t>
            </a:r>
            <a:endParaRPr lang="en-US" i="1" dirty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5759450" y="3814754"/>
            <a:ext cx="1241442" cy="685816"/>
          </a:xfrm>
          <a:prstGeom prst="rect">
            <a:avLst/>
          </a:prstGeom>
          <a:solidFill>
            <a:srgbClr val="FF9900">
              <a:alpha val="42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Pembentuk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7313612" y="3814754"/>
            <a:ext cx="1401792" cy="757254"/>
          </a:xfrm>
          <a:prstGeom prst="rect">
            <a:avLst/>
          </a:prstGeom>
          <a:solidFill>
            <a:srgbClr val="FF00FF">
              <a:alpha val="2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Pengoptimal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684212" y="2214554"/>
            <a:ext cx="1244582" cy="714380"/>
          </a:xfrm>
          <a:prstGeom prst="rect">
            <a:avLst/>
          </a:prstGeom>
          <a:solidFill>
            <a:srgbClr val="FFF903">
              <a:alpha val="32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Program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Sumber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7215206" y="2214554"/>
            <a:ext cx="1285884" cy="642942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Program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Sasaran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1217613" y="2943228"/>
            <a:ext cx="0" cy="914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31"/>
          <p:cNvSpPr>
            <a:spLocks noChangeShapeType="1"/>
          </p:cNvSpPr>
          <p:nvPr/>
        </p:nvSpPr>
        <p:spPr bwMode="auto">
          <a:xfrm>
            <a:off x="7847013" y="2925765"/>
            <a:ext cx="0" cy="931863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>
            <a:off x="1865313" y="4289417"/>
            <a:ext cx="365125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>
            <a:off x="3503613" y="4292592"/>
            <a:ext cx="366712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34"/>
          <p:cNvSpPr>
            <a:spLocks noChangeShapeType="1"/>
          </p:cNvSpPr>
          <p:nvPr/>
        </p:nvSpPr>
        <p:spPr bwMode="auto">
          <a:xfrm>
            <a:off x="5272088" y="4271954"/>
            <a:ext cx="366712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6992957" y="4292592"/>
            <a:ext cx="365125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3929059" y="5021254"/>
            <a:ext cx="1071570" cy="836638"/>
          </a:xfrm>
          <a:prstGeom prst="rect">
            <a:avLst/>
          </a:prstGeom>
          <a:solidFill>
            <a:srgbClr val="3366FF">
              <a:alpha val="22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TABEL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SIMBOL</a:t>
            </a:r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>
            <a:off x="4454525" y="4638667"/>
            <a:ext cx="0" cy="436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38"/>
          <p:cNvSpPr>
            <a:spLocks/>
          </p:cNvSpPr>
          <p:nvPr/>
        </p:nvSpPr>
        <p:spPr bwMode="auto">
          <a:xfrm>
            <a:off x="4941888" y="4638667"/>
            <a:ext cx="1304925" cy="5461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1160" y="860"/>
              </a:cxn>
              <a:cxn ang="0">
                <a:pos x="1152" y="0"/>
              </a:cxn>
            </a:cxnLst>
            <a:rect l="0" t="0" r="r" b="b"/>
            <a:pathLst>
              <a:path w="1160" h="864">
                <a:moveTo>
                  <a:pt x="0" y="864"/>
                </a:moveTo>
                <a:lnTo>
                  <a:pt x="1160" y="860"/>
                </a:lnTo>
                <a:lnTo>
                  <a:pt x="115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39"/>
          <p:cNvSpPr>
            <a:spLocks/>
          </p:cNvSpPr>
          <p:nvPr/>
        </p:nvSpPr>
        <p:spPr bwMode="auto">
          <a:xfrm>
            <a:off x="5027613" y="4576754"/>
            <a:ext cx="2836862" cy="765175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3160" y="1000"/>
              </a:cxn>
              <a:cxn ang="0">
                <a:pos x="3168" y="0"/>
              </a:cxn>
            </a:cxnLst>
            <a:rect l="0" t="0" r="r" b="b"/>
            <a:pathLst>
              <a:path w="3168" h="1008">
                <a:moveTo>
                  <a:pt x="0" y="1008"/>
                </a:moveTo>
                <a:lnTo>
                  <a:pt x="3160" y="1000"/>
                </a:lnTo>
                <a:lnTo>
                  <a:pt x="31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40"/>
          <p:cNvSpPr>
            <a:spLocks/>
          </p:cNvSpPr>
          <p:nvPr/>
        </p:nvSpPr>
        <p:spPr bwMode="auto">
          <a:xfrm>
            <a:off x="2990850" y="4625967"/>
            <a:ext cx="974725" cy="546100"/>
          </a:xfrm>
          <a:custGeom>
            <a:avLst/>
            <a:gdLst/>
            <a:ahLst/>
            <a:cxnLst>
              <a:cxn ang="0">
                <a:pos x="1152" y="720"/>
              </a:cxn>
              <a:cxn ang="0">
                <a:pos x="4" y="716"/>
              </a:cxn>
              <a:cxn ang="0">
                <a:pos x="0" y="0"/>
              </a:cxn>
            </a:cxnLst>
            <a:rect l="0" t="0" r="r" b="b"/>
            <a:pathLst>
              <a:path w="1152" h="720">
                <a:moveTo>
                  <a:pt x="1152" y="720"/>
                </a:moveTo>
                <a:lnTo>
                  <a:pt x="4" y="716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41"/>
          <p:cNvSpPr>
            <a:spLocks/>
          </p:cNvSpPr>
          <p:nvPr/>
        </p:nvSpPr>
        <p:spPr bwMode="auto">
          <a:xfrm>
            <a:off x="1217613" y="4576754"/>
            <a:ext cx="2687637" cy="766763"/>
          </a:xfrm>
          <a:custGeom>
            <a:avLst/>
            <a:gdLst/>
            <a:ahLst/>
            <a:cxnLst>
              <a:cxn ang="0">
                <a:pos x="3173" y="1008"/>
              </a:cxn>
              <a:cxn ang="0">
                <a:pos x="0" y="1010"/>
              </a:cxn>
              <a:cxn ang="0">
                <a:pos x="5" y="0"/>
              </a:cxn>
            </a:cxnLst>
            <a:rect l="0" t="0" r="r" b="b"/>
            <a:pathLst>
              <a:path w="3173" h="1010">
                <a:moveTo>
                  <a:pt x="3173" y="1008"/>
                </a:moveTo>
                <a:lnTo>
                  <a:pt x="0" y="1010"/>
                </a:lnTo>
                <a:lnTo>
                  <a:pt x="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1785918" y="3286124"/>
            <a:ext cx="1524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ANALISIS</a:t>
            </a:r>
            <a:endParaRPr lang="en-US" b="1" dirty="0"/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6475413" y="3408354"/>
            <a:ext cx="1524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SINTESIS</a:t>
            </a:r>
            <a:endParaRPr lang="en-US" b="1" dirty="0"/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3048000" y="5872154"/>
            <a:ext cx="32924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Text Box 45"/>
          <p:cNvSpPr txBox="1">
            <a:spLocks noChangeArrowheads="1"/>
          </p:cNvSpPr>
          <p:nvPr/>
        </p:nvSpPr>
        <p:spPr bwMode="auto">
          <a:xfrm>
            <a:off x="2928926" y="6000768"/>
            <a:ext cx="2971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Bagan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kompilasi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46"/>
          <p:cNvSpPr>
            <a:spLocks noChangeShapeType="1"/>
          </p:cNvSpPr>
          <p:nvPr/>
        </p:nvSpPr>
        <p:spPr bwMode="auto">
          <a:xfrm>
            <a:off x="3962400" y="421481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Pascal, Assembler,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dsb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Scanner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Memecah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leksik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/token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Parser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Memeriksa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kebenaran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urutan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kemunculan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token</a:t>
            </a:r>
          </a:p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Penganalisa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realisasi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digabungkan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intermediate code generator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membangkitkan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Pembentuk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Membangkitkan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objek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Pengoptimal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Memperkecil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mempercepat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Menyimpan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86766" cy="2143124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Dilanjutkan</a:t>
            </a:r>
            <a:r>
              <a:rPr lang="en-US" sz="3200" dirty="0" smtClean="0"/>
              <a:t> </a:t>
            </a:r>
            <a:r>
              <a:rPr lang="en-US" sz="3200" dirty="0" err="1" smtClean="0"/>
              <a:t>minggu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,….</a:t>
            </a:r>
            <a:br>
              <a:rPr lang="en-US" sz="3200" dirty="0" smtClean="0"/>
            </a:b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Kompilator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50000"/>
              </a:spcBef>
              <a:buNone/>
            </a:pPr>
            <a:endParaRPr lang="en-US" dirty="0" smtClean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Compiler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Compiler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diterjemahkan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785794"/>
            <a:ext cx="1905003" cy="23474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Dilanjutkan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,….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500306"/>
            <a:ext cx="2618445" cy="36560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  <p:sndAc>
      <p:stSnd>
        <p:snd r:embed="rId2" name="explod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spcBef>
                <a:spcPct val="50000"/>
              </a:spcBef>
              <a:buNone/>
            </a:pPr>
            <a:endParaRPr lang="en-US" dirty="0" smtClean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Grammar.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Regular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Automata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Leksikal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derivasi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parsing.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Sintesa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Penanganan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Bahasa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Manusia-Masalah-Komputer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penyampaian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pemikiran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Menjembatani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terstruktur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konstruksi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terminologi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digital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( 0, 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2249488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914400" y="3581400"/>
            <a:ext cx="1905000" cy="10668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rgbClr val="FFFF99"/>
              </a:gs>
              <a:gs pos="100000">
                <a:schemeClr val="accent2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990600" y="3505200"/>
            <a:ext cx="1905000" cy="10668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rgbClr val="FFFF99"/>
              </a:gs>
              <a:gs pos="100000">
                <a:schemeClr val="accent2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Bahasa </a:t>
            </a:r>
          </a:p>
          <a:p>
            <a:r>
              <a:rPr lang="en-US" sz="1600"/>
              <a:t>Pemrograman</a:t>
            </a:r>
          </a:p>
        </p:txBody>
      </p:sp>
      <p:sp>
        <p:nvSpPr>
          <p:cNvPr id="6" name="AutoShap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00400" y="2133600"/>
            <a:ext cx="1371600" cy="914400"/>
          </a:xfrm>
          <a:prstGeom prst="flowChartDocument">
            <a:avLst/>
          </a:prstGeom>
          <a:gradFill rotWithShape="1">
            <a:gsLst>
              <a:gs pos="0">
                <a:srgbClr val="FFFFCC"/>
              </a:gs>
              <a:gs pos="100000">
                <a:srgbClr val="6699FF"/>
              </a:gs>
            </a:gsLst>
            <a:lin ang="27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Bahasa</a:t>
            </a:r>
          </a:p>
          <a:p>
            <a:r>
              <a:rPr lang="en-US"/>
              <a:t>mesin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5562600" y="2514600"/>
            <a:ext cx="1371600" cy="914400"/>
          </a:xfrm>
          <a:prstGeom prst="flowChartDocument">
            <a:avLst/>
          </a:prstGeom>
          <a:gradFill rotWithShape="1">
            <a:gsLst>
              <a:gs pos="0">
                <a:srgbClr val="AEEC00"/>
              </a:gs>
              <a:gs pos="100000">
                <a:srgbClr val="FFFF99"/>
              </a:gs>
            </a:gsLst>
            <a:path path="rect">
              <a:fillToRect r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Bahasa </a:t>
            </a:r>
          </a:p>
          <a:p>
            <a:r>
              <a:rPr lang="en-US"/>
              <a:t>Assembly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943600" y="4114800"/>
            <a:ext cx="1371600" cy="914400"/>
          </a:xfrm>
          <a:prstGeom prst="flowChartDocument">
            <a:avLst/>
          </a:prstGeom>
          <a:gradFill rotWithShape="1">
            <a:gsLst>
              <a:gs pos="0">
                <a:srgbClr val="FFFF99"/>
              </a:gs>
              <a:gs pos="100000">
                <a:srgbClr val="99FF66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Bahasa </a:t>
            </a:r>
          </a:p>
          <a:p>
            <a:r>
              <a:rPr lang="en-US"/>
              <a:t>Tingkat tinggi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3786182" y="5214950"/>
            <a:ext cx="1524000" cy="914400"/>
          </a:xfrm>
          <a:prstGeom prst="flowChartDocument">
            <a:avLst/>
          </a:prstGeom>
          <a:gradFill rotWithShape="1">
            <a:gsLst>
              <a:gs pos="0">
                <a:srgbClr val="FFCCFF"/>
              </a:gs>
              <a:gs pos="50000">
                <a:srgbClr val="FFFFCC"/>
              </a:gs>
              <a:gs pos="100000">
                <a:srgbClr val="FFCCFF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Bahasa</a:t>
            </a:r>
          </a:p>
          <a:p>
            <a:r>
              <a:rPr lang="en-US"/>
              <a:t>Problem Oriented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1981200" y="2590800"/>
            <a:ext cx="6096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2590800" y="2590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2895600" y="3048000"/>
            <a:ext cx="2514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895600" y="4191000"/>
            <a:ext cx="2971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2667000" y="44196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342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EE91A7C0-22B4-434A-B657-63D00B75DC9A}" type="slidenum">
              <a:rPr lang="en-US"/>
              <a:pPr/>
              <a:t>7</a:t>
            </a:fld>
            <a:endParaRPr lang="en-US"/>
          </a:p>
        </p:txBody>
      </p:sp>
      <p:sp>
        <p:nvSpPr>
          <p:cNvPr id="3" name="AutoShape 16"/>
          <p:cNvSpPr>
            <a:spLocks noChangeArrowheads="1"/>
          </p:cNvSpPr>
          <p:nvPr/>
        </p:nvSpPr>
        <p:spPr bwMode="auto">
          <a:xfrm>
            <a:off x="457200" y="1142984"/>
            <a:ext cx="3829048" cy="1219216"/>
          </a:xfrm>
          <a:prstGeom prst="foldedCorner">
            <a:avLst>
              <a:gd name="adj" fmla="val 12500"/>
            </a:avLst>
          </a:prstGeom>
          <a:solidFill>
            <a:schemeClr val="accent2">
              <a:alpha val="48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err="1"/>
              <a:t>Bahasa</a:t>
            </a:r>
            <a:r>
              <a:rPr lang="en-US" b="1" dirty="0"/>
              <a:t> </a:t>
            </a:r>
            <a:r>
              <a:rPr lang="en-US" b="1" dirty="0" err="1"/>
              <a:t>mesin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</a:p>
          <a:p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</a:p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. </a:t>
            </a:r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214282" y="4786322"/>
            <a:ext cx="4143404" cy="1000132"/>
          </a:xfrm>
          <a:prstGeom prst="flowChartDocument">
            <a:avLst/>
          </a:prstGeom>
          <a:solidFill>
            <a:srgbClr val="6699FF">
              <a:alpha val="33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err="1"/>
              <a:t>Bahasa</a:t>
            </a:r>
            <a:r>
              <a:rPr lang="en-US" b="1" dirty="0"/>
              <a:t> Assembly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endParaRPr lang="en-US" dirty="0"/>
          </a:p>
          <a:p>
            <a:r>
              <a:rPr lang="en-US" dirty="0" err="1"/>
              <a:t>simbolik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. </a:t>
            </a:r>
            <a:r>
              <a:rPr lang="en-US" dirty="0" err="1"/>
              <a:t>Kode</a:t>
            </a:r>
            <a:endParaRPr lang="en-US" dirty="0"/>
          </a:p>
          <a:p>
            <a:r>
              <a:rPr lang="en-US" dirty="0" err="1"/>
              <a:t>misalnya</a:t>
            </a:r>
            <a:r>
              <a:rPr lang="en-US" dirty="0"/>
              <a:t> ADD, MUL, </a:t>
            </a:r>
            <a:r>
              <a:rPr lang="en-US" dirty="0" err="1"/>
              <a:t>dsb</a:t>
            </a:r>
            <a:endParaRPr lang="en-US" dirty="0"/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4857752" y="500042"/>
            <a:ext cx="4286248" cy="2357454"/>
          </a:xfrm>
          <a:prstGeom prst="cloudCallout">
            <a:avLst>
              <a:gd name="adj1" fmla="val -18176"/>
              <a:gd name="adj2" fmla="val 51565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b="1" dirty="0" err="1"/>
              <a:t>Bahasa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dirty="0"/>
              <a:t> (user oriented)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program, </a:t>
            </a:r>
            <a:r>
              <a:rPr lang="en-US" dirty="0" smtClean="0"/>
              <a:t>nested, </a:t>
            </a:r>
            <a:r>
              <a:rPr lang="en-US" dirty="0"/>
              <a:t>block,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prosedur.co : Pascal</a:t>
            </a:r>
            <a:endParaRPr lang="en-US" dirty="0"/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4357686" y="4143380"/>
            <a:ext cx="4786314" cy="2405058"/>
          </a:xfrm>
          <a:prstGeom prst="sun">
            <a:avLst>
              <a:gd name="adj" fmla="val 12500"/>
            </a:avLst>
          </a:prstGeom>
          <a:solidFill>
            <a:srgbClr val="CC99FF">
              <a:alpha val="28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err="1"/>
              <a:t>Bahasa</a:t>
            </a:r>
            <a:r>
              <a:rPr lang="en-US" dirty="0"/>
              <a:t> problem oriented </a:t>
            </a:r>
          </a:p>
          <a:p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</a:t>
            </a:r>
          </a:p>
          <a:p>
            <a:r>
              <a:rPr lang="en-US" dirty="0" err="1"/>
              <a:t>misalnya</a:t>
            </a:r>
            <a:r>
              <a:rPr lang="en-US" dirty="0"/>
              <a:t> SQL, </a:t>
            </a:r>
            <a:r>
              <a:rPr lang="en-US" dirty="0" err="1" smtClean="0"/>
              <a:t>Myob,COGO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trmasuk</a:t>
            </a:r>
            <a:r>
              <a:rPr lang="en-US" dirty="0" smtClean="0"/>
              <a:t> </a:t>
            </a:r>
            <a:r>
              <a:rPr lang="en-US" dirty="0" err="1" smtClean="0"/>
              <a:t>bhs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AutoShape 22"/>
          <p:cNvSpPr>
            <a:spLocks noChangeArrowheads="1"/>
          </p:cNvSpPr>
          <p:nvPr/>
        </p:nvSpPr>
        <p:spPr bwMode="auto">
          <a:xfrm>
            <a:off x="3352800" y="2971800"/>
            <a:ext cx="1676400" cy="12192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Program </a:t>
            </a:r>
          </a:p>
          <a:p>
            <a:r>
              <a:rPr lang="en-US" sz="1600"/>
              <a:t>Language</a:t>
            </a:r>
          </a:p>
        </p:txBody>
      </p:sp>
      <p:sp>
        <p:nvSpPr>
          <p:cNvPr id="8" name="Line 26"/>
          <p:cNvSpPr>
            <a:spLocks noChangeShapeType="1"/>
          </p:cNvSpPr>
          <p:nvPr/>
        </p:nvSpPr>
        <p:spPr bwMode="auto">
          <a:xfrm>
            <a:off x="5029200" y="4038600"/>
            <a:ext cx="609600" cy="381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27"/>
          <p:cNvSpPr>
            <a:spLocks noChangeShapeType="1"/>
          </p:cNvSpPr>
          <p:nvPr/>
        </p:nvSpPr>
        <p:spPr bwMode="auto">
          <a:xfrm flipH="1" flipV="1">
            <a:off x="2971800" y="2438400"/>
            <a:ext cx="457200" cy="457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 flipH="1">
            <a:off x="2895600" y="4267200"/>
            <a:ext cx="533400" cy="533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 flipV="1">
            <a:off x="4929190" y="2571744"/>
            <a:ext cx="533400" cy="381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Tingkat </a:t>
            </a:r>
            <a:r>
              <a:rPr lang="en-US" dirty="0" err="1" smtClean="0"/>
              <a:t>Tinggi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dipelajari,tdk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hardware.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(</a:t>
            </a:r>
            <a:r>
              <a:rPr lang="en-US" dirty="0" err="1" smtClean="0"/>
              <a:t>kondisional,looping,struktur</a:t>
            </a:r>
            <a:r>
              <a:rPr lang="en-US" dirty="0" smtClean="0"/>
              <a:t> block(begin-end),nested statement).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Program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-debug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Deskripsi</a:t>
            </a:r>
            <a:r>
              <a:rPr lang="en-US" dirty="0" smtClean="0"/>
              <a:t> Modular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2.Tlanslator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dieksekusi,program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ditranslasikan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Tlanslator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source code / source 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target code / object code(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).Co:/ .pas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Assembler,kompilator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Interpreter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translator.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176</TotalTime>
  <Words>730</Words>
  <Application>Microsoft Office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PENGANTAR TEKNIK KOMPILASI</vt:lpstr>
      <vt:lpstr>Tujuan Pembelajaran :</vt:lpstr>
      <vt:lpstr>Materi Pembelajaran</vt:lpstr>
      <vt:lpstr>1. Bahasa</vt:lpstr>
      <vt:lpstr>Manusia-Masalah-Komputer</vt:lpstr>
      <vt:lpstr>1. Bahasa Pemrograman</vt:lpstr>
      <vt:lpstr>Slide 7</vt:lpstr>
      <vt:lpstr>Keuntungan Bahasa Tingkat Tinggi :</vt:lpstr>
      <vt:lpstr>2.Tlanslator</vt:lpstr>
      <vt:lpstr>Slide 10</vt:lpstr>
      <vt:lpstr>Slide 11</vt:lpstr>
      <vt:lpstr>….. interpreter</vt:lpstr>
      <vt:lpstr>Assembler</vt:lpstr>
      <vt:lpstr> Compiler / Kompilator</vt:lpstr>
      <vt:lpstr> Proses kompilasi dapat digambarkan melalui sebuah blok diagram sebagai berikut : </vt:lpstr>
      <vt:lpstr>Model Kompilator</vt:lpstr>
      <vt:lpstr>Blok Diagram</vt:lpstr>
      <vt:lpstr>Keterangan Model Kompilator :</vt:lpstr>
      <vt:lpstr>Dilanjutkan minggu depan,…. Bagian dan Fungsi bagian dari Kompilator</vt:lpstr>
      <vt:lpstr>Dilanjutkan minggu depan,…. Bagian dan Fungsi bagian dari Kompilator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TEKNIK KOMPILASI</dc:title>
  <dc:creator>Valued Acer Customer</dc:creator>
  <cp:lastModifiedBy>Valued Acer Customer</cp:lastModifiedBy>
  <cp:revision>35</cp:revision>
  <dcterms:created xsi:type="dcterms:W3CDTF">2011-12-03T02:44:07Z</dcterms:created>
  <dcterms:modified xsi:type="dcterms:W3CDTF">2011-12-04T14:58:13Z</dcterms:modified>
</cp:coreProperties>
</file>