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B340E46-5270-44D9-815D-3265FCE5543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DF97A3-DA1A-4D38-8210-1756D93B1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KONSEP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NOTASI BAHASA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101422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Hirarki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Chomsky, Diagram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Notasi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BNF, Diagram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Sintaks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Hirarki</a:t>
            </a:r>
            <a:r>
              <a:rPr lang="en-US" dirty="0" smtClean="0"/>
              <a:t> Chomsky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lnSpcReduction="10000"/>
          </a:bodyPr>
          <a:lstStyle/>
          <a:p>
            <a:pPr marL="0" indent="4763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kompilasi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kelanjutan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konsep-konsep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dipelajari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implementasinya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konsep-konsep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763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Hirarki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Chomsky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penggolongan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tingkatan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4763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763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Regular 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0" indent="4763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0" indent="4763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Conteks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Sensitive 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0" indent="4763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Natural 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</a:t>
            </a:r>
          </a:p>
          <a:p>
            <a:pPr marL="0" indent="4763"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Keadaan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98912"/>
          </a:xfrm>
        </p:spPr>
        <p:txBody>
          <a:bodyPr>
            <a:normAutofit/>
          </a:bodyPr>
          <a:lstStyle/>
          <a:p>
            <a:pPr marL="77788" indent="4763"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Diagram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token (token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simbol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terminal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leksikal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65113" indent="4763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Co:/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t_plus,t_min,t_ID,t_INT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722313" indent="4763"/>
            <a:r>
              <a:rPr lang="en-US" sz="32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Gambar</a:t>
            </a:r>
            <a:r>
              <a:rPr lang="en-US" sz="32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diagram </a:t>
            </a:r>
            <a:r>
              <a:rPr lang="en-US" sz="32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keadaan</a:t>
            </a:r>
            <a:endParaRPr lang="en-US" sz="32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88" indent="4763"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Diagram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kemiripan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FSA.Diagram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bantu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leksikal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Notasi</a:t>
            </a:r>
            <a:r>
              <a:rPr lang="en-US" dirty="0" smtClean="0"/>
              <a:t> BNF (Backus </a:t>
            </a:r>
            <a:r>
              <a:rPr lang="en-US" dirty="0" err="1" smtClean="0"/>
              <a:t>Naur</a:t>
            </a:r>
            <a:r>
              <a:rPr lang="en-US" dirty="0" smtClean="0"/>
              <a:t> Form)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98912"/>
          </a:xfrm>
        </p:spPr>
        <p:txBody>
          <a:bodyPr/>
          <a:lstStyle/>
          <a:p>
            <a:pPr marL="0" indent="4763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Aturan-aturan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dinyatakan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BNF.Notasi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BNF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definisi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formal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pemrograman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763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Simbol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notasi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BNF:</a:t>
            </a:r>
          </a:p>
          <a:p>
            <a:pPr marL="0" indent="4763">
              <a:buNone/>
            </a:pPr>
            <a:endParaRPr lang="en-US" dirty="0" smtClean="0"/>
          </a:p>
          <a:p>
            <a:pPr marL="0" indent="4763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57224" y="335756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50958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::=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identik</a:t>
                      </a:r>
                      <a:r>
                        <a:rPr lang="en-US" dirty="0" smtClean="0"/>
                        <a:t> dg </a:t>
                      </a:r>
                      <a:r>
                        <a:rPr lang="en-US" dirty="0" err="1" smtClean="0"/>
                        <a:t>simbol</a:t>
                      </a:r>
                      <a:r>
                        <a:rPr lang="en-US" baseline="0" dirty="0" smtClean="0"/>
                        <a:t> “</a:t>
                      </a:r>
                      <a:r>
                        <a:rPr lang="en-US" baseline="0" dirty="0" err="1" smtClean="0"/>
                        <a:t>menghasilkan</a:t>
                      </a:r>
                      <a:r>
                        <a:rPr lang="en-US" baseline="0" dirty="0" smtClean="0"/>
                        <a:t>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|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serupa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aturan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Mengapit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simbol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variabel</a:t>
                      </a:r>
                      <a:r>
                        <a:rPr lang="en-US" dirty="0" smtClean="0"/>
                        <a:t>/non terminal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{}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Pengulangan</a:t>
                      </a:r>
                      <a:r>
                        <a:rPr lang="en-US" dirty="0" smtClean="0"/>
                        <a:t> 0 </a:t>
                      </a:r>
                      <a:r>
                        <a:rPr lang="en-US" dirty="0" err="1" smtClean="0"/>
                        <a:t>sd</a:t>
                      </a:r>
                      <a:r>
                        <a:rPr lang="en-US" dirty="0" smtClean="0"/>
                        <a:t> n kali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Notasi</a:t>
            </a:r>
            <a:r>
              <a:rPr lang="en-US" dirty="0" smtClean="0"/>
              <a:t> BNF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70284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     T|T+E|T-E,T     </a:t>
            </a:r>
            <a:r>
              <a:rPr lang="el-GR" dirty="0" smtClean="0"/>
              <a:t>α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Notasi</a:t>
            </a:r>
            <a:r>
              <a:rPr lang="en-US" dirty="0" smtClean="0"/>
              <a:t> BNF: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E::=&lt;T&gt;|&lt;T&gt;+&lt;E&gt;|&lt;T&gt;-&lt;E&gt;,T::=</a:t>
            </a:r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00100" y="178592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786182" y="18573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Sintaks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/>
          </a:bodyPr>
          <a:lstStyle/>
          <a:p>
            <a:pPr marL="77788" indent="4763"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Diagram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Sintaks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bantu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pembentukan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parser/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sintaksis.Notasi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diagram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sintaks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9250" indent="-349250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persegi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melambangkan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simbol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variabel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9250" indent="-3492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Bulatan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melambangkan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simbol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terminal</a:t>
            </a:r>
          </a:p>
          <a:p>
            <a:pPr marL="77788" indent="4763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Misal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7788" indent="4763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     F*T|F/T|F</a:t>
            </a:r>
          </a:p>
          <a:p>
            <a:pPr marL="77788" indent="4763">
              <a:buNone/>
            </a:pPr>
            <a:r>
              <a:rPr lang="en-US" sz="32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Gambar</a:t>
            </a:r>
            <a:r>
              <a:rPr lang="en-US" sz="32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Diagram </a:t>
            </a:r>
            <a:r>
              <a:rPr lang="en-US" sz="32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sintaks</a:t>
            </a:r>
            <a:endParaRPr lang="en-US" sz="32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42976" y="442913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Sintaks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70284"/>
          </a:xfrm>
        </p:spPr>
        <p:txBody>
          <a:bodyPr/>
          <a:lstStyle/>
          <a:p>
            <a:pPr marL="77788" indent="4763" algn="just">
              <a:buNone/>
            </a:pPr>
            <a:r>
              <a:rPr lang="en-US" dirty="0" smtClean="0"/>
              <a:t>Diagram </a:t>
            </a:r>
            <a:r>
              <a:rPr lang="en-US" dirty="0" err="1" smtClean="0"/>
              <a:t>sintaks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notasi</a:t>
            </a:r>
            <a:r>
              <a:rPr lang="en-US" dirty="0" smtClean="0"/>
              <a:t> BNF.</a:t>
            </a:r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notasi</a:t>
            </a:r>
            <a:r>
              <a:rPr lang="en-US" dirty="0" smtClean="0"/>
              <a:t> BNF </a:t>
            </a:r>
            <a:r>
              <a:rPr lang="en-US" dirty="0" err="1" smtClean="0"/>
              <a:t>untuk</a:t>
            </a:r>
            <a:r>
              <a:rPr lang="en-US" dirty="0" smtClean="0"/>
              <a:t> block: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&lt;block&gt;::=</a:t>
            </a:r>
            <a:r>
              <a:rPr lang="en-US" dirty="0" err="1" smtClean="0"/>
              <a:t>t_begin</a:t>
            </a:r>
            <a:r>
              <a:rPr lang="en-US" dirty="0" smtClean="0"/>
              <a:t>&lt;statement&gt;|</a:t>
            </a:r>
            <a:r>
              <a:rPr lang="en-US" dirty="0" err="1" smtClean="0"/>
              <a:t>t_semicol</a:t>
            </a:r>
            <a:r>
              <a:rPr lang="en-US" dirty="0" smtClean="0"/>
              <a:t>&lt;statement&gt;|</a:t>
            </a:r>
            <a:r>
              <a:rPr lang="en-US" dirty="0" err="1" smtClean="0"/>
              <a:t>t_end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3"/>
                </a:solidFill>
              </a:rPr>
              <a:t>Diagram </a:t>
            </a:r>
            <a:r>
              <a:rPr lang="en-US" dirty="0" err="1" smtClean="0">
                <a:solidFill>
                  <a:schemeClr val="accent3"/>
                </a:solidFill>
              </a:rPr>
              <a:t>sintaksnya</a:t>
            </a:r>
            <a:endParaRPr lang="en-US" dirty="0" smtClean="0">
              <a:solidFill>
                <a:schemeClr val="accent3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3 (</a:t>
            </a:r>
            <a:r>
              <a:rPr lang="en-US" dirty="0" err="1" smtClean="0"/>
              <a:t>kelompok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13160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1.  Review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informatika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Pemrograman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kompilator,diskusikan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simpulan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point-point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dianggap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review.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Judul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Perancangan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Pemrograman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Pararel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beserta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pembuatan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Prototipe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kompilatornya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Tjatur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Kandaga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-IF STIMIK AMIK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3 (</a:t>
            </a:r>
            <a:r>
              <a:rPr lang="en-US" dirty="0" err="1" smtClean="0"/>
              <a:t>kelompok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pemrograman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translator/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kompilator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Tentukan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kontribusi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139</TotalTime>
  <Words>324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KONSEP dan NOTASI BAHASA</vt:lpstr>
      <vt:lpstr>Hirarki Chomsky</vt:lpstr>
      <vt:lpstr>Diagram Keadaan</vt:lpstr>
      <vt:lpstr>Notasi BNF (Backus Naur Form)</vt:lpstr>
      <vt:lpstr>Notasi BNF</vt:lpstr>
      <vt:lpstr>Diagram Sintaks</vt:lpstr>
      <vt:lpstr>Diagram Sintaks</vt:lpstr>
      <vt:lpstr>Tugas 3 (kelompok)</vt:lpstr>
      <vt:lpstr>Tugas 3 (kelompok)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PERANCANGAN BAHASA PEMROGRAMAN</dc:title>
  <dc:creator>Valued Acer Customer</dc:creator>
  <cp:lastModifiedBy>Valued Acer Customer</cp:lastModifiedBy>
  <cp:revision>30</cp:revision>
  <dcterms:created xsi:type="dcterms:W3CDTF">2011-12-18T05:30:47Z</dcterms:created>
  <dcterms:modified xsi:type="dcterms:W3CDTF">2011-12-20T15:25:29Z</dcterms:modified>
</cp:coreProperties>
</file>