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0" y="-72"/>
      </p:cViewPr>
      <p:guideLst>
        <p:guide orient="horz" pos="2390"/>
        <p:guide pos="3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657600"/>
            <a:ext cx="73152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18100"/>
            <a:ext cx="6858000" cy="6731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685800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858000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43863" y="6858000"/>
            <a:ext cx="1862137" cy="506413"/>
          </a:xfrm>
        </p:spPr>
        <p:txBody>
          <a:bodyPr/>
          <a:lstStyle>
            <a:lvl1pPr>
              <a:defRPr/>
            </a:lvl1pPr>
          </a:lstStyle>
          <a:p>
            <a:fld id="{738F50A0-A5DD-43CC-B4AE-2995169AC9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0203B-6ECC-480F-B38B-D3552EE7B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14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206375"/>
            <a:ext cx="2160587" cy="649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" y="206375"/>
            <a:ext cx="6329363" cy="649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235CD-4CD5-4DF2-A4EE-ED4BFAF49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69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399E-FF71-4130-8B31-65E66901A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29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0C80C-A99F-43F2-845C-A7EBAA225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87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524000"/>
            <a:ext cx="42449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524000"/>
            <a:ext cx="42449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3EE2-E1EA-4760-87B7-64E9BA924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29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EDB09-8A05-4520-8FAB-5C834157F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5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9A9E-3201-49EC-B8DD-6E2940053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53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8A457-4B28-4DAB-B6D8-3FD47C2BC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28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621BB-7303-4B0B-A377-716E1FEDA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54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E5C27-2557-4B64-B43F-DCAE21754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06375"/>
            <a:ext cx="86106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524000"/>
            <a:ext cx="86423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0"/>
            <a:ext cx="21145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0"/>
            <a:ext cx="32131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latin typeface="+mn-lt"/>
              </a:defRPr>
            </a:lvl1pPr>
          </a:lstStyle>
          <a:p>
            <a:fld id="{C74BE998-8937-47EB-ADB4-38E292660A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 I N K  P A D A  F R A M E</a:t>
            </a:r>
            <a:endParaRPr lang="en-US" b="1" u="sng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959" y="4482553"/>
            <a:ext cx="6858000" cy="673100"/>
          </a:xfrm>
        </p:spPr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Adi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R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achmanto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 – KAIT-1 – UNIKOM – 2011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ngostu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materi1.html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93" y="1490663"/>
            <a:ext cx="9774931" cy="6000546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+mj-lt"/>
              <a:buAutoNum type="arabicPeriod"/>
            </a:pPr>
            <a:r>
              <a:rPr lang="en-US" sz="1400" b="1" dirty="0"/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&lt;head&gt; 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&lt;</a:t>
            </a:r>
            <a:r>
              <a:rPr lang="en-US" sz="1400" b="1" dirty="0" smtClean="0"/>
              <a:t>title&gt;materi1&lt;/</a:t>
            </a:r>
            <a:r>
              <a:rPr lang="en-US" sz="1400" b="1" dirty="0"/>
              <a:t>title&gt; 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&lt;BODY </a:t>
            </a:r>
            <a:r>
              <a:rPr lang="en-US" sz="1400" b="1" dirty="0" err="1"/>
              <a:t>bgcolor</a:t>
            </a:r>
            <a:r>
              <a:rPr lang="en-US" sz="1400" b="1" dirty="0"/>
              <a:t> ="#00FF00F"&gt;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&lt;Center&gt;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        &lt;</a:t>
            </a:r>
            <a:r>
              <a:rPr lang="en-US" sz="1400" b="1" dirty="0"/>
              <a:t>H2&gt;P E N G A N T A R &amp;</a:t>
            </a:r>
            <a:r>
              <a:rPr lang="en-US" sz="1400" b="1" dirty="0" err="1"/>
              <a:t>nbsp</a:t>
            </a:r>
            <a:r>
              <a:rPr lang="en-US" sz="1400" b="1" dirty="0"/>
              <a:t> &amp;</a:t>
            </a:r>
            <a:r>
              <a:rPr lang="en-US" sz="1400" b="1" dirty="0" err="1"/>
              <a:t>nbsp</a:t>
            </a:r>
            <a:r>
              <a:rPr lang="en-US" sz="1400" b="1" dirty="0"/>
              <a:t>  H T M L &lt;/H2&gt; &lt;HR&gt;	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&lt;/Center</a:t>
            </a:r>
            <a:r>
              <a:rPr lang="en-US" sz="1400" b="1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&lt;PRE&gt; 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         APA </a:t>
            </a:r>
            <a:r>
              <a:rPr lang="en-US" sz="1400" b="1" dirty="0"/>
              <a:t>ITU INTERNET…. ?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         - </a:t>
            </a:r>
            <a:r>
              <a:rPr lang="en-US" sz="1400" b="1" dirty="0" err="1"/>
              <a:t>Kependekan</a:t>
            </a:r>
            <a:r>
              <a:rPr lang="en-US" sz="1400" b="1" dirty="0"/>
              <a:t> </a:t>
            </a:r>
            <a:r>
              <a:rPr lang="en-US" sz="1400" b="1" dirty="0" err="1"/>
              <a:t>dari</a:t>
            </a:r>
            <a:r>
              <a:rPr lang="en-US" sz="1400" b="1" dirty="0"/>
              <a:t> Interconnected Networking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         - …………………………...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/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         APA </a:t>
            </a:r>
            <a:r>
              <a:rPr lang="en-US" sz="1400" b="1" dirty="0"/>
              <a:t>ITU WEBSITE…. ?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         Salah-</a:t>
            </a:r>
            <a:r>
              <a:rPr lang="en-US" sz="1400" b="1" dirty="0" err="1" smtClean="0"/>
              <a:t>satu</a:t>
            </a:r>
            <a:r>
              <a:rPr lang="en-US" sz="1400" b="1" dirty="0" smtClean="0"/>
              <a:t> </a:t>
            </a:r>
            <a:r>
              <a:rPr lang="en-US" sz="1400" b="1" dirty="0" err="1"/>
              <a:t>Layanan</a:t>
            </a:r>
            <a:r>
              <a:rPr lang="en-US" sz="1400" b="1" dirty="0"/>
              <a:t> di Internet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&lt;/</a:t>
            </a:r>
            <a:r>
              <a:rPr lang="en-US" sz="1400" b="1" dirty="0"/>
              <a:t>PRE&gt;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&lt;HR&gt;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&lt;Center&gt;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&lt;</a:t>
            </a:r>
            <a:r>
              <a:rPr lang="en-US" sz="1400" b="1" dirty="0"/>
              <a:t>a </a:t>
            </a:r>
            <a:r>
              <a:rPr lang="en-US" sz="1400" b="1" dirty="0" err="1"/>
              <a:t>href</a:t>
            </a:r>
            <a:r>
              <a:rPr lang="en-US" sz="1400" b="1" dirty="0"/>
              <a:t>=download\pertemuan1.pptx&gt; &lt;-- download </a:t>
            </a:r>
            <a:r>
              <a:rPr lang="en-US" sz="1400" b="1" dirty="0" err="1"/>
              <a:t>lengkap</a:t>
            </a:r>
            <a:r>
              <a:rPr lang="en-US" sz="1400" b="1" dirty="0"/>
              <a:t> </a:t>
            </a:r>
            <a:r>
              <a:rPr lang="en-US" sz="1400" b="1" dirty="0" err="1"/>
              <a:t>materi</a:t>
            </a:r>
            <a:r>
              <a:rPr lang="en-US" sz="1400" b="1" dirty="0"/>
              <a:t> --&gt; &lt;/a&gt; &amp;</a:t>
            </a:r>
            <a:r>
              <a:rPr lang="en-US" sz="1400" b="1" dirty="0" err="1"/>
              <a:t>nbsp</a:t>
            </a:r>
            <a:r>
              <a:rPr lang="en-US" sz="1400" b="1" dirty="0"/>
              <a:t> &amp;</a:t>
            </a:r>
            <a:r>
              <a:rPr lang="en-US" sz="1400" b="1" dirty="0" err="1"/>
              <a:t>nbsp</a:t>
            </a:r>
            <a:r>
              <a:rPr lang="en-US" sz="1400" b="1" dirty="0"/>
              <a:t> &amp;</a:t>
            </a:r>
            <a:r>
              <a:rPr lang="en-US" sz="1400" b="1" dirty="0" err="1"/>
              <a:t>nbsp</a:t>
            </a:r>
            <a:endParaRPr lang="en-US" sz="1400" b="1" dirty="0"/>
          </a:p>
          <a:p>
            <a:pPr>
              <a:buFont typeface="+mj-lt"/>
              <a:buAutoNum type="arabicPeriod"/>
            </a:pPr>
            <a:r>
              <a:rPr lang="en-US" sz="1400" b="1" dirty="0"/>
              <a:t>	</a:t>
            </a:r>
            <a:r>
              <a:rPr lang="en-US" sz="1400" b="1" dirty="0" smtClean="0"/>
              <a:t>         &lt;</a:t>
            </a:r>
            <a:r>
              <a:rPr lang="en-US" sz="1400" b="1" dirty="0"/>
              <a:t>a href=materi.html target=</a:t>
            </a:r>
            <a:r>
              <a:rPr lang="en-US" sz="1400" b="1" dirty="0" err="1"/>
              <a:t>fkanan</a:t>
            </a:r>
            <a:r>
              <a:rPr lang="en-US" sz="1400" b="1" dirty="0"/>
              <a:t>&gt; &lt;-- </a:t>
            </a:r>
            <a:r>
              <a:rPr lang="en-US" sz="1400" b="1" dirty="0" err="1"/>
              <a:t>Kembali</a:t>
            </a:r>
            <a:r>
              <a:rPr lang="en-US" sz="1400" b="1" dirty="0"/>
              <a:t> </a:t>
            </a:r>
            <a:r>
              <a:rPr lang="en-US" sz="1400" b="1" dirty="0" err="1"/>
              <a:t>Ke</a:t>
            </a:r>
            <a:r>
              <a:rPr lang="en-US" sz="1400" b="1" dirty="0"/>
              <a:t> </a:t>
            </a:r>
            <a:r>
              <a:rPr lang="en-US" sz="1400" b="1" dirty="0" err="1"/>
              <a:t>Materi</a:t>
            </a:r>
            <a:r>
              <a:rPr lang="en-US" sz="1400" b="1" dirty="0"/>
              <a:t> --&gt;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	&lt;/center</a:t>
            </a:r>
            <a:r>
              <a:rPr lang="en-US" sz="1400" b="1" dirty="0" smtClean="0"/>
              <a:t>&gt;</a:t>
            </a:r>
            <a:endParaRPr lang="en-US" sz="1400" b="1" dirty="0"/>
          </a:p>
          <a:p>
            <a:pPr>
              <a:buFont typeface="+mj-lt"/>
              <a:buAutoNum type="arabicPeriod"/>
            </a:pPr>
            <a:r>
              <a:rPr lang="en-US" sz="1400" b="1" dirty="0"/>
              <a:t>&lt;/BODY&gt; </a:t>
            </a:r>
          </a:p>
          <a:p>
            <a:pPr>
              <a:buFont typeface="+mj-lt"/>
              <a:buAutoNum type="arabicPeriod"/>
            </a:pPr>
            <a:r>
              <a:rPr lang="en-US" sz="14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449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49" y="299864"/>
            <a:ext cx="8910835" cy="709545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100" b="1" dirty="0"/>
              <a:t>&lt;HTML&gt;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&lt;HEAD&gt;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&lt;TITLE&gt; .: </a:t>
            </a:r>
            <a:r>
              <a:rPr lang="en-US" sz="1100" b="1" dirty="0" err="1"/>
              <a:t>Buku</a:t>
            </a:r>
            <a:r>
              <a:rPr lang="en-US" sz="1100" b="1" dirty="0"/>
              <a:t> </a:t>
            </a:r>
            <a:r>
              <a:rPr lang="en-US" sz="1100" b="1" dirty="0" err="1"/>
              <a:t>Tamu</a:t>
            </a:r>
            <a:r>
              <a:rPr lang="en-US" sz="1100" b="1" dirty="0"/>
              <a:t> :.&lt;/TITLE&gt;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&lt;/HEAD&gt;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&lt;BODY </a:t>
            </a:r>
            <a:r>
              <a:rPr lang="en-US" sz="1100" b="1" dirty="0" err="1"/>
              <a:t>bgcolor</a:t>
            </a:r>
            <a:r>
              <a:rPr lang="en-US" sz="1100" b="1" dirty="0"/>
              <a:t> ="#00FF00F"&gt;</a:t>
            </a:r>
          </a:p>
          <a:p>
            <a:pPr>
              <a:buFont typeface="+mj-lt"/>
              <a:buAutoNum type="arabicPeriod"/>
            </a:pPr>
            <a:r>
              <a:rPr lang="en-US" sz="1100" b="1" dirty="0" smtClean="0"/>
              <a:t>&lt;</a:t>
            </a:r>
            <a:r>
              <a:rPr lang="en-US" sz="1100" b="1" dirty="0"/>
              <a:t>CENTER&gt;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&lt;H2&gt; B U K U  T A M U &lt;/H2&gt;&lt;HR&gt;</a:t>
            </a:r>
          </a:p>
          <a:p>
            <a:pPr>
              <a:buFont typeface="+mj-lt"/>
              <a:buAutoNum type="arabicPeriod"/>
            </a:pPr>
            <a:r>
              <a:rPr lang="en-US" sz="1100" b="1" dirty="0" smtClean="0"/>
              <a:t>&lt;/</a:t>
            </a:r>
            <a:r>
              <a:rPr lang="en-US" sz="1100" b="1" dirty="0"/>
              <a:t>CENTER&gt;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&lt;FORM&gt;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&lt;pre&gt;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NAMA	</a:t>
            </a:r>
            <a:r>
              <a:rPr lang="en-US" sz="1100" b="1" dirty="0" smtClean="0"/>
              <a:t>: </a:t>
            </a:r>
            <a:r>
              <a:rPr lang="en-US" sz="1100" b="1" dirty="0"/>
              <a:t>&lt;Input type = "Text" name="</a:t>
            </a:r>
            <a:r>
              <a:rPr lang="en-US" sz="1100" b="1" dirty="0" err="1"/>
              <a:t>txtnama</a:t>
            </a:r>
            <a:r>
              <a:rPr lang="en-US" sz="1100" b="1" dirty="0"/>
              <a:t>" size="50" </a:t>
            </a:r>
            <a:r>
              <a:rPr lang="en-US" sz="1100" b="1" dirty="0" err="1"/>
              <a:t>maxlength</a:t>
            </a:r>
            <a:r>
              <a:rPr lang="en-US" sz="1100" b="1" dirty="0"/>
              <a:t>="50"&gt; &lt;</a:t>
            </a:r>
            <a:r>
              <a:rPr lang="en-US" sz="1100" b="1" dirty="0" err="1"/>
              <a:t>br</a:t>
            </a:r>
            <a:r>
              <a:rPr lang="en-US" sz="1100" b="1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ALAMAT</a:t>
            </a:r>
            <a:r>
              <a:rPr lang="en-US" sz="1100" b="1" dirty="0"/>
              <a:t>	</a:t>
            </a:r>
            <a:r>
              <a:rPr lang="en-US" sz="1100" b="1" dirty="0" smtClean="0"/>
              <a:t>: </a:t>
            </a:r>
            <a:r>
              <a:rPr lang="en-US" sz="1100" b="1" dirty="0"/>
              <a:t>&lt;Input type = "Text" name="</a:t>
            </a:r>
            <a:r>
              <a:rPr lang="en-US" sz="1100" b="1" dirty="0" err="1"/>
              <a:t>txtalamat</a:t>
            </a:r>
            <a:r>
              <a:rPr lang="en-US" sz="1100" b="1" dirty="0"/>
              <a:t>" size="100" </a:t>
            </a:r>
            <a:r>
              <a:rPr lang="en-US" sz="1100" b="1" dirty="0" err="1"/>
              <a:t>maxlength</a:t>
            </a:r>
            <a:r>
              <a:rPr lang="en-US" sz="1100" b="1" dirty="0"/>
              <a:t>="100"&gt; &lt;</a:t>
            </a:r>
            <a:r>
              <a:rPr lang="en-US" sz="1100" b="1" dirty="0" err="1"/>
              <a:t>br</a:t>
            </a:r>
            <a:r>
              <a:rPr lang="en-US" sz="1100" b="1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JENIS </a:t>
            </a:r>
            <a:r>
              <a:rPr lang="en-US" sz="1100" b="1" dirty="0"/>
              <a:t>KELAMIN	: &lt;select name = "Sex"&gt;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	</a:t>
            </a:r>
            <a:r>
              <a:rPr lang="en-US" sz="1100" b="1" dirty="0" smtClean="0"/>
              <a:t> </a:t>
            </a:r>
            <a:r>
              <a:rPr lang="en-US" sz="1100" b="1" dirty="0"/>
              <a:t>	&lt;option&gt; </a:t>
            </a:r>
            <a:r>
              <a:rPr lang="en-US" sz="1100" b="1" dirty="0" err="1"/>
              <a:t>Laki</a:t>
            </a:r>
            <a:r>
              <a:rPr lang="en-US" sz="1100" b="1" dirty="0"/>
              <a:t> - </a:t>
            </a:r>
            <a:r>
              <a:rPr lang="en-US" sz="1100" b="1" dirty="0" err="1"/>
              <a:t>Laki</a:t>
            </a:r>
            <a:r>
              <a:rPr lang="en-US" sz="1100" b="1" dirty="0"/>
              <a:t>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	</a:t>
            </a:r>
            <a:r>
              <a:rPr lang="en-US" sz="1100" b="1" dirty="0" smtClean="0"/>
              <a:t>  </a:t>
            </a:r>
            <a:r>
              <a:rPr lang="en-US" sz="1100" b="1" dirty="0"/>
              <a:t>	&lt;option&gt; </a:t>
            </a:r>
            <a:r>
              <a:rPr lang="en-US" sz="1100" b="1" dirty="0" err="1"/>
              <a:t>Wanita</a:t>
            </a:r>
            <a:r>
              <a:rPr lang="en-US" sz="1100" b="1" dirty="0"/>
              <a:t>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 smtClean="0"/>
              <a:t>  </a:t>
            </a:r>
            <a:r>
              <a:rPr lang="en-US" sz="1100" b="1" dirty="0"/>
              <a:t>		  &lt;/select&gt; &lt;</a:t>
            </a:r>
            <a:r>
              <a:rPr lang="en-US" sz="1100" b="1" dirty="0" err="1"/>
              <a:t>br</a:t>
            </a:r>
            <a:r>
              <a:rPr lang="en-US" sz="1100" b="1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AGAMA</a:t>
            </a:r>
            <a:r>
              <a:rPr lang="en-US" sz="1100" b="1" dirty="0"/>
              <a:t>	</a:t>
            </a:r>
            <a:r>
              <a:rPr lang="en-US" sz="1100" b="1" dirty="0" smtClean="0"/>
              <a:t>: </a:t>
            </a:r>
            <a:r>
              <a:rPr lang="en-US" sz="1100" b="1" dirty="0"/>
              <a:t>&lt;select name = "Agama"&gt;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	</a:t>
            </a:r>
            <a:r>
              <a:rPr lang="en-US" sz="1100" b="1" dirty="0" smtClean="0"/>
              <a:t>  </a:t>
            </a:r>
            <a:r>
              <a:rPr lang="en-US" sz="1100" b="1" dirty="0"/>
              <a:t>	&lt;option&gt; Islam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 smtClean="0"/>
              <a:t>  </a:t>
            </a:r>
            <a:r>
              <a:rPr lang="en-US" sz="1100" b="1" dirty="0"/>
              <a:t>		  	&lt;option&gt; </a:t>
            </a:r>
            <a:r>
              <a:rPr lang="en-US" sz="1100" b="1" dirty="0" err="1"/>
              <a:t>Protestan</a:t>
            </a:r>
            <a:r>
              <a:rPr lang="en-US" sz="1100" b="1" dirty="0"/>
              <a:t>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		</a:t>
            </a:r>
            <a:r>
              <a:rPr lang="en-US" sz="1100" b="1" dirty="0" smtClean="0"/>
              <a:t>&lt;</a:t>
            </a:r>
            <a:r>
              <a:rPr lang="en-US" sz="1100" b="1" dirty="0"/>
              <a:t>option&gt; </a:t>
            </a:r>
            <a:r>
              <a:rPr lang="en-US" sz="1100" b="1" dirty="0" err="1"/>
              <a:t>Katolik</a:t>
            </a:r>
            <a:r>
              <a:rPr lang="en-US" sz="1100" b="1" dirty="0"/>
              <a:t>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		</a:t>
            </a:r>
            <a:r>
              <a:rPr lang="en-US" sz="1100" b="1" dirty="0" smtClean="0"/>
              <a:t>&lt;</a:t>
            </a:r>
            <a:r>
              <a:rPr lang="en-US" sz="1100" b="1" dirty="0"/>
              <a:t>option&gt; Hindu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		</a:t>
            </a:r>
            <a:r>
              <a:rPr lang="en-US" sz="1100" b="1" dirty="0" smtClean="0"/>
              <a:t>&lt;</a:t>
            </a:r>
            <a:r>
              <a:rPr lang="en-US" sz="1100" b="1" dirty="0"/>
              <a:t>option&gt; </a:t>
            </a:r>
            <a:r>
              <a:rPr lang="en-US" sz="1100" b="1" dirty="0" err="1"/>
              <a:t>Budha</a:t>
            </a:r>
            <a:r>
              <a:rPr lang="en-US" sz="1100" b="1" dirty="0"/>
              <a:t>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		</a:t>
            </a:r>
            <a:r>
              <a:rPr lang="en-US" sz="1100" b="1" dirty="0" smtClean="0"/>
              <a:t>&lt;</a:t>
            </a:r>
            <a:r>
              <a:rPr lang="en-US" sz="1100" b="1" dirty="0"/>
              <a:t>option&gt; Lain - Lain &lt;/option&gt;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	&lt;/</a:t>
            </a:r>
            <a:r>
              <a:rPr lang="en-US" sz="1100" b="1" dirty="0"/>
              <a:t>select&gt; &lt;</a:t>
            </a:r>
            <a:r>
              <a:rPr lang="en-US" sz="1100" b="1" dirty="0" err="1"/>
              <a:t>br</a:t>
            </a:r>
            <a:r>
              <a:rPr lang="en-US" sz="1100" b="1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STATUS</a:t>
            </a:r>
            <a:r>
              <a:rPr lang="en-US" sz="1100" b="1" dirty="0"/>
              <a:t>	</a:t>
            </a:r>
            <a:r>
              <a:rPr lang="en-US" sz="1100" b="1" dirty="0" smtClean="0"/>
              <a:t>: </a:t>
            </a:r>
            <a:r>
              <a:rPr lang="en-US" sz="1100" b="1" dirty="0"/>
              <a:t>&lt;input type = "radio" Name = "status" &gt;</a:t>
            </a:r>
            <a:r>
              <a:rPr lang="en-US" sz="1100" b="1" dirty="0" err="1"/>
              <a:t>Belum</a:t>
            </a:r>
            <a:r>
              <a:rPr lang="en-US" sz="1100" b="1" dirty="0"/>
              <a:t> </a:t>
            </a:r>
            <a:r>
              <a:rPr lang="en-US" sz="1100" b="1" dirty="0" err="1"/>
              <a:t>Menikah</a:t>
            </a:r>
            <a:endParaRPr lang="en-US" sz="1100" b="1" dirty="0"/>
          </a:p>
          <a:p>
            <a:pPr>
              <a:buFont typeface="+mj-lt"/>
              <a:buAutoNum type="arabicPeriod"/>
            </a:pPr>
            <a:r>
              <a:rPr lang="en-US" sz="1100" b="1" dirty="0"/>
              <a:t>		</a:t>
            </a:r>
            <a:r>
              <a:rPr lang="en-US" sz="1100" b="1" dirty="0" smtClean="0"/>
              <a:t>  </a:t>
            </a:r>
            <a:r>
              <a:rPr lang="en-US" sz="1100" b="1" dirty="0"/>
              <a:t>&lt;input type = "radio" Name = "status" checked&gt;</a:t>
            </a:r>
            <a:r>
              <a:rPr lang="en-US" sz="1100" b="1" dirty="0" err="1"/>
              <a:t>Menikah</a:t>
            </a:r>
            <a:r>
              <a:rPr lang="en-US" sz="1100" b="1" dirty="0"/>
              <a:t>&lt;</a:t>
            </a:r>
            <a:r>
              <a:rPr lang="en-US" sz="1100" b="1" dirty="0" err="1"/>
              <a:t>br</a:t>
            </a:r>
            <a:r>
              <a:rPr lang="en-US" sz="1100" b="1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KOMENTAR</a:t>
            </a:r>
            <a:r>
              <a:rPr lang="en-US" sz="1100" b="1" dirty="0"/>
              <a:t>	: &lt;</a:t>
            </a:r>
            <a:r>
              <a:rPr lang="en-US" sz="1100" b="1" dirty="0" err="1"/>
              <a:t>textarea</a:t>
            </a:r>
            <a:r>
              <a:rPr lang="en-US" sz="1100" b="1" dirty="0"/>
              <a:t> name = "</a:t>
            </a:r>
            <a:r>
              <a:rPr lang="en-US" sz="1100" b="1" dirty="0" err="1"/>
              <a:t>catatan</a:t>
            </a:r>
            <a:r>
              <a:rPr lang="en-US" sz="1100" b="1" dirty="0"/>
              <a:t>" rows = "5" cols = "70"&gt; &lt;/</a:t>
            </a:r>
            <a:r>
              <a:rPr lang="en-US" sz="1100" b="1" dirty="0" err="1"/>
              <a:t>textarea</a:t>
            </a:r>
            <a:r>
              <a:rPr lang="en-US" sz="1100" b="1" dirty="0"/>
              <a:t>&gt; &lt;HR&gt;	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&lt;/</a:t>
            </a:r>
            <a:r>
              <a:rPr lang="en-US" sz="1100" b="1" dirty="0"/>
              <a:t>pre&gt;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&lt;</a:t>
            </a:r>
            <a:r>
              <a:rPr lang="en-US" sz="1100" b="1" dirty="0"/>
              <a:t>center&gt;					  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	  </a:t>
            </a:r>
            <a:r>
              <a:rPr lang="en-US" sz="1100" b="1" dirty="0"/>
              <a:t>&lt;input type = "submit" value = "</a:t>
            </a:r>
            <a:r>
              <a:rPr lang="en-US" sz="1100" b="1" dirty="0" err="1"/>
              <a:t>Kirim</a:t>
            </a:r>
            <a:r>
              <a:rPr lang="en-US" sz="1100" b="1" dirty="0"/>
              <a:t>"&gt; </a:t>
            </a:r>
          </a:p>
          <a:p>
            <a:pPr>
              <a:buFont typeface="+mj-lt"/>
              <a:buAutoNum type="arabicPeriod"/>
            </a:pPr>
            <a:r>
              <a:rPr lang="en-US" sz="1100" b="1" smtClean="0"/>
              <a:t>                                             </a:t>
            </a:r>
            <a:r>
              <a:rPr lang="en-US" sz="1100" b="1" dirty="0" smtClean="0"/>
              <a:t>&lt;</a:t>
            </a:r>
            <a:r>
              <a:rPr lang="en-US" sz="1100" b="1" dirty="0"/>
              <a:t>input type = "reset" value = "</a:t>
            </a:r>
            <a:r>
              <a:rPr lang="en-US" sz="1100" b="1" dirty="0" err="1"/>
              <a:t>Ulangi</a:t>
            </a:r>
            <a:r>
              <a:rPr lang="en-US" sz="1100" b="1" dirty="0"/>
              <a:t>"&gt; 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</a:t>
            </a:r>
            <a:r>
              <a:rPr lang="en-US" sz="1100" b="1" dirty="0" smtClean="0"/>
              <a:t>&lt;/</a:t>
            </a:r>
            <a:r>
              <a:rPr lang="en-US" sz="1100" b="1" dirty="0"/>
              <a:t>center&gt;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	&lt;/FORM&gt;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&lt;/BODY&gt;</a:t>
            </a:r>
          </a:p>
          <a:p>
            <a:pPr>
              <a:buFont typeface="+mj-lt"/>
              <a:buAutoNum type="arabicPeriod"/>
            </a:pPr>
            <a:r>
              <a:rPr lang="en-US" sz="11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852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hitext" pitchFamily="2" charset="0"/>
              </a:rPr>
              <a:t>P E N G A N T A R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chitex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706687"/>
            <a:ext cx="8372475" cy="5181600"/>
          </a:xfrm>
          <a:solidFill>
            <a:schemeClr val="lt1">
              <a:alpha val="1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selanjutnya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frame-frame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manfaatkan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penampung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sifatnya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berdiri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Supaya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frame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lain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dibentuk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hyperlink.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83" y="2165593"/>
            <a:ext cx="9721080" cy="5181600"/>
          </a:xfrm>
          <a:gradFill>
            <a:gsLst>
              <a:gs pos="0">
                <a:schemeClr val="accent2">
                  <a:tint val="50000"/>
                  <a:satMod val="300000"/>
                  <a:alpha val="0"/>
                  <a:lumMod val="0"/>
                  <a:lumOff val="1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/>
              <a:t>&lt;html&gt; </a:t>
            </a:r>
          </a:p>
          <a:p>
            <a:pPr marL="0" indent="0">
              <a:buNone/>
            </a:pPr>
            <a:r>
              <a:rPr lang="en-US" sz="2400" dirty="0"/>
              <a:t>&lt;head&gt; </a:t>
            </a:r>
          </a:p>
          <a:p>
            <a:pPr marL="0" indent="0">
              <a:buNone/>
            </a:pPr>
            <a:r>
              <a:rPr lang="en-US" sz="2400" dirty="0"/>
              <a:t>	&lt;title&gt;.: My </a:t>
            </a:r>
            <a:r>
              <a:rPr lang="en-US" sz="2400" dirty="0" err="1"/>
              <a:t>WebSite</a:t>
            </a:r>
            <a:r>
              <a:rPr lang="en-US" sz="2400" dirty="0"/>
              <a:t> :.&lt;/title&gt; </a:t>
            </a:r>
          </a:p>
          <a:p>
            <a:pPr marL="0" indent="0">
              <a:buNone/>
            </a:pPr>
            <a:r>
              <a:rPr lang="en-US" sz="2400" dirty="0"/>
              <a:t>&lt;/head&gt; </a:t>
            </a:r>
          </a:p>
          <a:p>
            <a:pPr marL="0" indent="0">
              <a:buNone/>
            </a:pPr>
            <a:r>
              <a:rPr lang="en-US" sz="2400" dirty="0"/>
              <a:t>	&lt;frameset rows ="20%,*" border=0&gt; </a:t>
            </a:r>
          </a:p>
          <a:p>
            <a:pPr marL="0" indent="0">
              <a:buNone/>
            </a:pPr>
            <a:r>
              <a:rPr lang="en-US" sz="2400" dirty="0" smtClean="0"/>
              <a:t>	       &lt;</a:t>
            </a:r>
            <a:r>
              <a:rPr lang="en-US" sz="2400" dirty="0"/>
              <a:t>frame name="</a:t>
            </a:r>
            <a:r>
              <a:rPr lang="en-US" sz="2400" dirty="0" err="1"/>
              <a:t>fatas</a:t>
            </a:r>
            <a:r>
              <a:rPr lang="en-US" sz="2400" dirty="0"/>
              <a:t>" </a:t>
            </a:r>
            <a:r>
              <a:rPr lang="en-US" sz="2400" dirty="0" err="1"/>
              <a:t>src</a:t>
            </a:r>
            <a:r>
              <a:rPr lang="en-US" sz="2400" dirty="0"/>
              <a:t>="frameatas.html" scrolling="no"&gt;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&lt;</a:t>
            </a:r>
            <a:r>
              <a:rPr lang="en-US" sz="2400" dirty="0"/>
              <a:t>frame name="</a:t>
            </a:r>
            <a:r>
              <a:rPr lang="en-US" sz="2400" dirty="0" err="1"/>
              <a:t>fbawah</a:t>
            </a:r>
            <a:r>
              <a:rPr lang="en-US" sz="2400" dirty="0"/>
              <a:t>" </a:t>
            </a:r>
            <a:r>
              <a:rPr lang="en-US" sz="2400" dirty="0" err="1"/>
              <a:t>src</a:t>
            </a:r>
            <a:r>
              <a:rPr lang="en-US" sz="2400" dirty="0"/>
              <a:t>="framebawah.html"&gt; </a:t>
            </a:r>
          </a:p>
          <a:p>
            <a:pPr marL="0" indent="0">
              <a:buNone/>
            </a:pPr>
            <a:r>
              <a:rPr lang="en-US" sz="2400" dirty="0"/>
              <a:t>	&lt;/frameset&gt; </a:t>
            </a:r>
          </a:p>
          <a:p>
            <a:pPr marL="0" indent="0">
              <a:buNone/>
            </a:pPr>
            <a:r>
              <a:rPr lang="en-US" sz="2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245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0123"/>
            <a:ext cx="8610600" cy="1012825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Frameatas.html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93" y="1226151"/>
            <a:ext cx="9865096" cy="636167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/>
              <a:t>&lt;html&gt;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&lt;head&gt;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&lt;</a:t>
            </a:r>
            <a:r>
              <a:rPr lang="en-US" sz="2000" dirty="0" smtClean="0"/>
              <a:t>title&gt;</a:t>
            </a:r>
            <a:r>
              <a:rPr lang="en-US" sz="2000" dirty="0" err="1" smtClean="0"/>
              <a:t>frameatas</a:t>
            </a:r>
            <a:r>
              <a:rPr lang="en-US" sz="2000" dirty="0" smtClean="0"/>
              <a:t>&lt;/</a:t>
            </a:r>
            <a:r>
              <a:rPr lang="en-US" sz="2000" dirty="0"/>
              <a:t>title&gt;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&lt;/head&gt;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&lt;body BACKGROUND = "background/atas.gif"&gt;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&lt;table border=0&gt;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 </a:t>
            </a:r>
            <a:r>
              <a:rPr lang="en-US" sz="2000" dirty="0" smtClean="0"/>
              <a:t>          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</a:t>
            </a:r>
            <a:r>
              <a:rPr lang="en-US" sz="2000" dirty="0" smtClean="0"/>
              <a:t> 	&lt;</a:t>
            </a:r>
            <a:r>
              <a:rPr lang="en-US" sz="2000" dirty="0"/>
              <a:t>td width = 200&gt;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</a:t>
            </a:r>
            <a:r>
              <a:rPr lang="en-US" sz="2000" dirty="0" smtClean="0"/>
              <a:t>              &lt;</a:t>
            </a:r>
            <a:r>
              <a:rPr lang="en-US" sz="2000" dirty="0" err="1"/>
              <a:t>img</a:t>
            </a:r>
            <a:r>
              <a:rPr lang="en-US" sz="2000" dirty="0"/>
              <a:t> </a:t>
            </a:r>
            <a:r>
              <a:rPr lang="en-US" sz="2000" dirty="0" err="1"/>
              <a:t>src</a:t>
            </a:r>
            <a:r>
              <a:rPr lang="en-US" sz="2000" dirty="0"/>
              <a:t> = "</a:t>
            </a:r>
            <a:r>
              <a:rPr lang="en-US" sz="2000" dirty="0" smtClean="0"/>
              <a:t>images/logo.gif</a:t>
            </a:r>
            <a:r>
              <a:rPr lang="en-US" sz="2000" dirty="0"/>
              <a:t>" width=100 height=70 align=”middle”&gt;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&lt;/</a:t>
            </a:r>
            <a:r>
              <a:rPr lang="en-US" sz="2000" dirty="0"/>
              <a:t>td&gt;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</a:t>
            </a:r>
            <a:r>
              <a:rPr lang="en-US" sz="2000" dirty="0"/>
              <a:t>td width=800 align=center&gt;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</a:t>
            </a:r>
            <a:r>
              <a:rPr lang="en-US" sz="2000" dirty="0"/>
              <a:t>H1&gt; Green Web &lt;H1&gt;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&lt;/</a:t>
            </a:r>
            <a:r>
              <a:rPr lang="en-US" sz="2000" dirty="0"/>
              <a:t>td&gt;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 </a:t>
            </a:r>
            <a:r>
              <a:rPr lang="en-US" sz="2000" dirty="0" smtClean="0"/>
              <a:t>          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&lt;/table&gt;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&lt;/body&gt;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741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Framebawah.html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75" y="1780672"/>
            <a:ext cx="9414891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&lt;html&gt;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&lt;head&gt;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&lt;title&gt;</a:t>
            </a:r>
            <a:r>
              <a:rPr lang="en-US" sz="2800" dirty="0" err="1"/>
              <a:t>framebawah</a:t>
            </a:r>
            <a:r>
              <a:rPr lang="en-US" sz="2800" dirty="0"/>
              <a:t>&lt;/title&gt;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&lt;/head&gt;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&lt;frameset cols ="20%, *" border=0&gt;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	&lt;frame name="</a:t>
            </a:r>
            <a:r>
              <a:rPr lang="en-US" sz="2800" dirty="0" err="1"/>
              <a:t>fkiri</a:t>
            </a:r>
            <a:r>
              <a:rPr lang="en-US" sz="2800" dirty="0"/>
              <a:t>" </a:t>
            </a:r>
            <a:r>
              <a:rPr lang="en-US" sz="2800" dirty="0" err="1"/>
              <a:t>src</a:t>
            </a:r>
            <a:r>
              <a:rPr lang="en-US" sz="2800" dirty="0"/>
              <a:t>="menu.html"&gt;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	&lt;frame name="</a:t>
            </a:r>
            <a:r>
              <a:rPr lang="en-US" sz="2800" dirty="0" err="1"/>
              <a:t>fkanan</a:t>
            </a:r>
            <a:r>
              <a:rPr lang="en-US" sz="2800" dirty="0"/>
              <a:t>" </a:t>
            </a:r>
            <a:r>
              <a:rPr lang="en-US" sz="2800" dirty="0" err="1"/>
              <a:t>src</a:t>
            </a:r>
            <a:r>
              <a:rPr lang="en-US" sz="2800" dirty="0"/>
              <a:t>="home.html"&gt;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&lt;/frameset&gt;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5658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93" y="57980"/>
            <a:ext cx="9505056" cy="746768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&lt;head&gt;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&lt;title&gt;Menu&lt;/title&gt;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&lt;BODY </a:t>
            </a:r>
            <a:r>
              <a:rPr lang="en-US" sz="1400" dirty="0" err="1">
                <a:solidFill>
                  <a:srgbClr val="FF0000"/>
                </a:solidFill>
              </a:rPr>
              <a:t>bgcolor</a:t>
            </a:r>
            <a:r>
              <a:rPr lang="en-US" sz="1400" dirty="0">
                <a:solidFill>
                  <a:srgbClr val="FF0000"/>
                </a:solidFill>
              </a:rPr>
              <a:t> = "#00FF00"&gt;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&lt;H2&gt;Main Menu&lt;/H2&gt;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&lt;Font size=4&gt;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&lt;B&gt;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href=home.html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&gt;H O M E&lt;/a&gt;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href=profil.html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&gt;My </a:t>
            </a:r>
            <a:r>
              <a:rPr lang="en-US" sz="1400" dirty="0" err="1">
                <a:solidFill>
                  <a:srgbClr val="FF0000"/>
                </a:solidFill>
              </a:rPr>
              <a:t>Profil</a:t>
            </a:r>
            <a:r>
              <a:rPr lang="en-US" sz="1400" dirty="0">
                <a:solidFill>
                  <a:srgbClr val="FF0000"/>
                </a:solidFill>
              </a:rPr>
              <a:t>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href=galeri.html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&gt;G a l e r i&lt;/a&gt;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href=materi.html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</a:t>
            </a:r>
            <a:r>
              <a:rPr lang="en-US" sz="1400" dirty="0" err="1">
                <a:solidFill>
                  <a:srgbClr val="FF0000"/>
                </a:solidFill>
              </a:rPr>
              <a:t>Materi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Kuliah</a:t>
            </a:r>
            <a:r>
              <a:rPr lang="en-US" sz="1400" dirty="0">
                <a:solidFill>
                  <a:srgbClr val="FF0000"/>
                </a:solidFill>
              </a:rPr>
              <a:t> KAIT - I&lt;/a&gt;&lt;BR&gt;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href=buku_tamu.html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</a:t>
            </a:r>
            <a:r>
              <a:rPr lang="en-US" sz="1400" dirty="0" err="1">
                <a:solidFill>
                  <a:srgbClr val="FF0000"/>
                </a:solidFill>
              </a:rPr>
              <a:t>Buku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Tamu</a:t>
            </a:r>
            <a:r>
              <a:rPr lang="en-US" sz="1400" dirty="0">
                <a:solidFill>
                  <a:srgbClr val="FF0000"/>
                </a:solidFill>
              </a:rPr>
              <a:t>&lt;/a&gt;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&lt;/B&gt;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&lt;/font&gt;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&lt;BR&gt; &lt;BR&gt;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&lt;H2&gt;Link </a:t>
            </a:r>
            <a:r>
              <a:rPr lang="en-US" sz="1400" dirty="0" err="1">
                <a:solidFill>
                  <a:srgbClr val="FF0000"/>
                </a:solidFill>
              </a:rPr>
              <a:t>Ke</a:t>
            </a:r>
            <a:r>
              <a:rPr lang="en-US" sz="1400" dirty="0">
                <a:solidFill>
                  <a:srgbClr val="FF0000"/>
                </a:solidFill>
              </a:rPr>
              <a:t> :&lt;/H2&gt;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&lt;Font size=4&gt;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&lt;B&gt;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="http://www.unikom.ac.id" target="_blank"&gt;U N I K O M&lt;/a&gt;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="http://kuliahonline.unikom.ac.id" target="_blank"&gt;</a:t>
            </a:r>
            <a:r>
              <a:rPr lang="en-US" sz="1400" dirty="0" err="1">
                <a:solidFill>
                  <a:srgbClr val="FF0000"/>
                </a:solidFill>
              </a:rPr>
              <a:t>Kuliah</a:t>
            </a:r>
            <a:r>
              <a:rPr lang="en-US" sz="1400" dirty="0">
                <a:solidFill>
                  <a:srgbClr val="FF0000"/>
                </a:solidFill>
              </a:rPr>
              <a:t> Online&lt;/a&gt;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="http://nilaionline.unikom.ac.id" target="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"&gt;</a:t>
            </a:r>
            <a:r>
              <a:rPr lang="en-US" sz="1400" dirty="0" err="1">
                <a:solidFill>
                  <a:srgbClr val="FF0000"/>
                </a:solidFill>
              </a:rPr>
              <a:t>Nilai</a:t>
            </a:r>
            <a:r>
              <a:rPr lang="en-US" sz="1400" dirty="0">
                <a:solidFill>
                  <a:srgbClr val="FF0000"/>
                </a:solidFill>
              </a:rPr>
              <a:t> Online&lt;/a&gt;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="http://kp.unikom.ac.id" target</a:t>
            </a:r>
            <a:r>
              <a:rPr lang="en-US" sz="1400" dirty="0" smtClean="0">
                <a:solidFill>
                  <a:srgbClr val="FF0000"/>
                </a:solidFill>
              </a:rPr>
              <a:t>=“</a:t>
            </a:r>
            <a:r>
              <a:rPr lang="en-US" sz="1400" dirty="0" err="1" smtClean="0">
                <a:solidFill>
                  <a:srgbClr val="FF0000"/>
                </a:solidFill>
              </a:rPr>
              <a:t>fkanan</a:t>
            </a:r>
            <a:r>
              <a:rPr lang="en-US" sz="1400" dirty="0" smtClean="0">
                <a:solidFill>
                  <a:srgbClr val="FF0000"/>
                </a:solidFill>
              </a:rPr>
              <a:t>”&gt;Prodi </a:t>
            </a:r>
            <a:r>
              <a:rPr lang="en-US" sz="1400" dirty="0" err="1">
                <a:solidFill>
                  <a:srgbClr val="FF0000"/>
                </a:solidFill>
              </a:rPr>
              <a:t>Keuangan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Perbankan</a:t>
            </a:r>
            <a:r>
              <a:rPr lang="en-US" sz="1400" dirty="0">
                <a:solidFill>
                  <a:srgbClr val="FF0000"/>
                </a:solidFill>
              </a:rPr>
              <a:t>&lt;/a&gt;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&lt;/B&gt;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&lt;/font&gt;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&lt;/BODY&gt;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&lt;/html&gt;</a:t>
            </a:r>
          </a:p>
        </p:txBody>
      </p:sp>
      <p:sp>
        <p:nvSpPr>
          <p:cNvPr id="6" name="Cloud Callout 5"/>
          <p:cNvSpPr/>
          <p:nvPr/>
        </p:nvSpPr>
        <p:spPr bwMode="auto">
          <a:xfrm>
            <a:off x="6714655" y="153506"/>
            <a:ext cx="3312368" cy="2041557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Menu.html</a:t>
            </a:r>
          </a:p>
        </p:txBody>
      </p:sp>
    </p:spTree>
    <p:extLst>
      <p:ext uri="{BB962C8B-B14F-4D97-AF65-F5344CB8AC3E}">
        <p14:creationId xmlns:p14="http://schemas.microsoft.com/office/powerpoint/2010/main" val="34291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Home.html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02" y="1812756"/>
            <a:ext cx="8642350" cy="5181600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/>
              <a:t>&lt;html&gt; </a:t>
            </a:r>
          </a:p>
          <a:p>
            <a:r>
              <a:rPr lang="en-US" sz="2400" dirty="0"/>
              <a:t>&lt;head&gt; </a:t>
            </a:r>
          </a:p>
          <a:p>
            <a:r>
              <a:rPr lang="en-US" sz="2400" dirty="0"/>
              <a:t>	&lt;title&gt;Home&lt;/title&gt; </a:t>
            </a:r>
          </a:p>
          <a:p>
            <a:r>
              <a:rPr lang="en-US" sz="2400" dirty="0"/>
              <a:t>&lt;/head&gt; </a:t>
            </a:r>
          </a:p>
          <a:p>
            <a:r>
              <a:rPr lang="en-US" sz="2400" dirty="0"/>
              <a:t>&lt;BODY </a:t>
            </a:r>
            <a:r>
              <a:rPr lang="en-US" sz="2400" dirty="0" err="1"/>
              <a:t>bgcolor</a:t>
            </a:r>
            <a:r>
              <a:rPr lang="en-US" sz="2400" dirty="0"/>
              <a:t> ="#00FF00F"&gt;</a:t>
            </a:r>
          </a:p>
          <a:p>
            <a:r>
              <a:rPr lang="en-US" sz="2400" dirty="0"/>
              <a:t>	&lt;Center&gt;</a:t>
            </a:r>
          </a:p>
          <a:p>
            <a:r>
              <a:rPr lang="en-US" sz="2400" dirty="0"/>
              <a:t>		&lt;H2&gt;S E L A M A T   D A T A N G&lt;/H2&gt; &lt;BR&gt;</a:t>
            </a:r>
          </a:p>
          <a:p>
            <a:r>
              <a:rPr lang="en-US" sz="2400" dirty="0"/>
              <a:t>		&lt;H3&gt; Di Web Site </a:t>
            </a:r>
            <a:r>
              <a:rPr lang="en-US" sz="2400" dirty="0" err="1"/>
              <a:t>Saya</a:t>
            </a:r>
            <a:r>
              <a:rPr lang="en-US" sz="2400" dirty="0"/>
              <a:t> &lt;/H3&gt;	</a:t>
            </a:r>
          </a:p>
          <a:p>
            <a:r>
              <a:rPr lang="en-US" sz="2400" dirty="0"/>
              <a:t>	&lt;/center&gt; </a:t>
            </a:r>
          </a:p>
          <a:p>
            <a:r>
              <a:rPr lang="en-US" sz="2400" dirty="0"/>
              <a:t>&lt;/BODY&gt; </a:t>
            </a:r>
          </a:p>
          <a:p>
            <a:r>
              <a:rPr lang="en-US" sz="2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4639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93" y="122511"/>
            <a:ext cx="5958507" cy="48965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1" dirty="0"/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&lt;head&gt;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</a:t>
            </a:r>
            <a:r>
              <a:rPr lang="en-US" sz="1600" b="1" dirty="0" smtClean="0"/>
              <a:t>title&gt;</a:t>
            </a:r>
            <a:r>
              <a:rPr lang="en-US" sz="1600" b="1" dirty="0" err="1" smtClean="0"/>
              <a:t>profil</a:t>
            </a:r>
            <a:r>
              <a:rPr lang="en-US" sz="1600" b="1" dirty="0" smtClean="0"/>
              <a:t>&lt;/</a:t>
            </a:r>
            <a:r>
              <a:rPr lang="en-US" sz="1600" b="1" dirty="0"/>
              <a:t>title&gt;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&lt;BODY </a:t>
            </a:r>
            <a:r>
              <a:rPr lang="en-US" sz="1600" b="1" dirty="0" err="1"/>
              <a:t>bgcolor</a:t>
            </a:r>
            <a:r>
              <a:rPr lang="en-US" sz="1600" b="1" dirty="0"/>
              <a:t> ="#00FF00F"&gt;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&lt;Center&gt;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&lt;H3&gt; D A T A  P R I B A D I&lt;/H3&gt; &lt;HR&gt;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&lt;/center&gt;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&lt;pre&gt;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</a:t>
            </a:r>
            <a:r>
              <a:rPr lang="en-US" sz="1600" b="1" dirty="0" err="1"/>
              <a:t>Nama</a:t>
            </a:r>
            <a:r>
              <a:rPr lang="en-US" sz="1600" b="1" dirty="0"/>
              <a:t> 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NIM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TTL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</a:t>
            </a:r>
            <a:r>
              <a:rPr lang="en-US" sz="1600" b="1" dirty="0" err="1"/>
              <a:t>Alamat</a:t>
            </a:r>
            <a:r>
              <a:rPr lang="en-US" sz="1600" b="1" dirty="0"/>
              <a:t>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Email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&lt;/pre&gt;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&lt;HR</a:t>
            </a:r>
            <a:r>
              <a:rPr lang="en-US" sz="1600" b="1" dirty="0" smtClean="0"/>
              <a:t>&gt;</a:t>
            </a:r>
            <a:endParaRPr lang="en-US" sz="1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23507" y="4443353"/>
            <a:ext cx="6495009" cy="3024336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marL="379413" indent="-379413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3913" indent="-3175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</a:defRPr>
            </a:lvl2pPr>
            <a:lvl3pPr marL="1266825" indent="-252413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773238" indent="-252413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2812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7384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1956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6528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1100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17"/>
            </a:pPr>
            <a:r>
              <a:rPr lang="en-US" sz="1400" dirty="0" smtClean="0"/>
              <a:t>	</a:t>
            </a:r>
            <a:r>
              <a:rPr lang="en-US" sz="1500" b="1" dirty="0" smtClean="0"/>
              <a:t>&lt;Center&gt;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&lt;H3&gt; D A T A  P E N D I D I K A N&lt;/H3&gt; &lt;HR&gt;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&lt;/center&gt;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&lt;pre&gt; 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SD 		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SMP		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SMA		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PERGURUAN TINGGI  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&lt;/pre&gt;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&lt;/BODY&gt; 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&lt;/html&gt;</a:t>
            </a:r>
            <a:endParaRPr lang="en-US" sz="1500" b="1" dirty="0"/>
          </a:p>
        </p:txBody>
      </p:sp>
      <p:sp>
        <p:nvSpPr>
          <p:cNvPr id="5" name="Flowchart: Connector 4"/>
          <p:cNvSpPr/>
          <p:nvPr/>
        </p:nvSpPr>
        <p:spPr bwMode="auto">
          <a:xfrm>
            <a:off x="7379493" y="1346285"/>
            <a:ext cx="2160240" cy="208859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rofil.html</a:t>
            </a:r>
          </a:p>
        </p:txBody>
      </p:sp>
    </p:spTree>
    <p:extLst>
      <p:ext uri="{BB962C8B-B14F-4D97-AF65-F5344CB8AC3E}">
        <p14:creationId xmlns:p14="http://schemas.microsoft.com/office/powerpoint/2010/main" val="3843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93" y="261814"/>
            <a:ext cx="8610600" cy="1012825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materi.html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01" y="1418655"/>
            <a:ext cx="9721080" cy="5976664"/>
          </a:xfrm>
          <a:gradFill>
            <a:gsLst>
              <a:gs pos="0">
                <a:schemeClr val="accent6">
                  <a:tint val="50000"/>
                  <a:satMod val="300000"/>
                  <a:alpha val="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+mj-lt"/>
              <a:buAutoNum type="arabicPeriod"/>
            </a:pPr>
            <a:r>
              <a:rPr lang="en-US" sz="1700" b="1" dirty="0"/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&lt;head&gt; 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&lt;</a:t>
            </a:r>
            <a:r>
              <a:rPr lang="en-US" sz="1700" b="1" dirty="0" smtClean="0"/>
              <a:t>title&gt;</a:t>
            </a:r>
            <a:r>
              <a:rPr lang="en-US" sz="1700" b="1" dirty="0" err="1" smtClean="0"/>
              <a:t>materi</a:t>
            </a:r>
            <a:r>
              <a:rPr lang="en-US" sz="1700" b="1" dirty="0" smtClean="0"/>
              <a:t>&lt;/</a:t>
            </a:r>
            <a:r>
              <a:rPr lang="en-US" sz="1700" b="1" dirty="0"/>
              <a:t>title&gt; 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&lt;BODY </a:t>
            </a:r>
            <a:r>
              <a:rPr lang="en-US" sz="1700" b="1" dirty="0" err="1"/>
              <a:t>bgcolor</a:t>
            </a:r>
            <a:r>
              <a:rPr lang="en-US" sz="1700" b="1" dirty="0"/>
              <a:t> ="#004488FFFFFFF"&gt;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&lt;Center&gt;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&lt;H2&gt;</a:t>
            </a:r>
            <a:r>
              <a:rPr lang="en-US" sz="1700" b="1" dirty="0" err="1"/>
              <a:t>Materi</a:t>
            </a:r>
            <a:r>
              <a:rPr lang="en-US" sz="1700" b="1" dirty="0"/>
              <a:t> Mata </a:t>
            </a:r>
            <a:r>
              <a:rPr lang="en-US" sz="1700" b="1" dirty="0" err="1"/>
              <a:t>Kuliah</a:t>
            </a:r>
            <a:r>
              <a:rPr lang="en-US" sz="1700" b="1" dirty="0"/>
              <a:t> </a:t>
            </a:r>
            <a:r>
              <a:rPr lang="en-US" sz="1700" b="1" dirty="0" err="1"/>
              <a:t>Komputer</a:t>
            </a:r>
            <a:r>
              <a:rPr lang="en-US" sz="1700" b="1" dirty="0"/>
              <a:t> </a:t>
            </a:r>
            <a:r>
              <a:rPr lang="en-US" sz="1700" b="1" dirty="0" err="1"/>
              <a:t>Aplikasi</a:t>
            </a:r>
            <a:r>
              <a:rPr lang="en-US" sz="1700" b="1" dirty="0"/>
              <a:t> IT - I&lt;/H2&gt;&lt;HR&gt;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&lt;H4&gt;&lt;a href=materi1.html target=</a:t>
            </a:r>
            <a:r>
              <a:rPr lang="en-US" sz="1700" b="1" dirty="0" err="1"/>
              <a:t>fkanan</a:t>
            </a:r>
            <a:r>
              <a:rPr lang="en-US" sz="1700" b="1" dirty="0"/>
              <a:t>&gt;1. </a:t>
            </a:r>
            <a:r>
              <a:rPr lang="en-US" sz="1700" b="1" dirty="0" err="1"/>
              <a:t>Pengantar</a:t>
            </a:r>
            <a:r>
              <a:rPr lang="en-US" sz="1700" b="1" dirty="0"/>
              <a:t> HTML&lt;/a&gt;&lt;/H4&gt;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&lt;H4&gt;2. </a:t>
            </a:r>
            <a:r>
              <a:rPr lang="en-US" sz="1700" b="1" dirty="0" err="1"/>
              <a:t>Dasar</a:t>
            </a:r>
            <a:r>
              <a:rPr lang="en-US" sz="1700" b="1" dirty="0"/>
              <a:t> - </a:t>
            </a:r>
            <a:r>
              <a:rPr lang="en-US" sz="1700" b="1" dirty="0" err="1"/>
              <a:t>Dasar</a:t>
            </a:r>
            <a:r>
              <a:rPr lang="en-US" sz="1700" b="1" dirty="0"/>
              <a:t> HTML&lt;/H4&gt;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&lt;H4&gt;3. </a:t>
            </a:r>
            <a:r>
              <a:rPr lang="en-US" sz="1700" b="1" dirty="0" err="1"/>
              <a:t>Membuat</a:t>
            </a:r>
            <a:r>
              <a:rPr lang="en-US" sz="1700" b="1" dirty="0"/>
              <a:t> List Di HTML&lt;/H4&gt;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&lt;H4&gt;4. Hyperlink&lt;/H4&gt;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&lt;H4&gt;5. </a:t>
            </a:r>
            <a:r>
              <a:rPr lang="en-US" sz="1700" b="1" dirty="0" err="1"/>
              <a:t>Tabel</a:t>
            </a:r>
            <a:r>
              <a:rPr lang="en-US" sz="1700" b="1" dirty="0"/>
              <a:t>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&lt;H4&gt;6. </a:t>
            </a:r>
            <a:r>
              <a:rPr lang="en-US" sz="1700" b="1" dirty="0" err="1"/>
              <a:t>Pengatur</a:t>
            </a:r>
            <a:r>
              <a:rPr lang="en-US" sz="1700" b="1" dirty="0"/>
              <a:t> </a:t>
            </a:r>
            <a:r>
              <a:rPr lang="en-US" sz="1700" b="1" dirty="0" err="1"/>
              <a:t>Tampilan</a:t>
            </a:r>
            <a:r>
              <a:rPr lang="en-US" sz="1700" b="1" dirty="0"/>
              <a:t> </a:t>
            </a:r>
            <a:r>
              <a:rPr lang="en-US" sz="1700" b="1" dirty="0" err="1"/>
              <a:t>Dokumen</a:t>
            </a:r>
            <a:r>
              <a:rPr lang="en-US" sz="1700" b="1" dirty="0"/>
              <a:t>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&lt;H4&gt;7. Form&lt;/H4&gt;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	&lt;H4&gt;8. Frame&lt;/H4&gt;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&lt;/center&gt; 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	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&lt;/BODY&gt; </a:t>
            </a:r>
          </a:p>
          <a:p>
            <a:pPr>
              <a:buFont typeface="+mj-lt"/>
              <a:buAutoNum type="arabicPeriod"/>
            </a:pPr>
            <a:r>
              <a:rPr lang="en-US" sz="17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9219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glo_geom">
  <a:themeElements>
    <a:clrScheme name="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ppp_glo_geom</Template>
  <TotalTime>575</TotalTime>
  <Words>146</Words>
  <Application>Microsoft Office PowerPoint</Application>
  <PresentationFormat>Custom</PresentationFormat>
  <Paragraphs>194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ppp_glo_geom</vt:lpstr>
      <vt:lpstr>L I N K  P A D A  F R A M E</vt:lpstr>
      <vt:lpstr>P E N G A N T A R</vt:lpstr>
      <vt:lpstr>Index.html</vt:lpstr>
      <vt:lpstr>Frameatas.html</vt:lpstr>
      <vt:lpstr>Framebawah.html</vt:lpstr>
      <vt:lpstr>PowerPoint Presentation</vt:lpstr>
      <vt:lpstr>Home.html</vt:lpstr>
      <vt:lpstr>PowerPoint Presentation</vt:lpstr>
      <vt:lpstr>materi.html</vt:lpstr>
      <vt:lpstr>materi1.html</vt:lpstr>
      <vt:lpstr>PowerPoint Presentation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2011-12-19T13:40:29Z</dcterms:created>
  <dcterms:modified xsi:type="dcterms:W3CDTF">2011-12-24T14:38:35Z</dcterms:modified>
</cp:coreProperties>
</file>