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84" autoAdjust="0"/>
    <p:restoredTop sz="94660"/>
  </p:normalViewPr>
  <p:slideViewPr>
    <p:cSldViewPr>
      <p:cViewPr varScale="1">
        <p:scale>
          <a:sx n="46" d="100"/>
          <a:sy n="46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0FBD-81CD-462F-B908-1C1E893FC64D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FBEE-66CB-4314-9D15-866F75CDC94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E62E-4278-4F38-A086-C8F68B5049D4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937C-0721-4A70-AD16-6C49085AA26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0EE65-1FEE-4670-AF67-7F6A69F8E674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8DB4-BA0C-4C7E-8F55-C65AFCD60C2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685D-CCB7-4B63-986E-AF4B1C4DF1AC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DF13-2679-4DF8-9613-9326D39CFBF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03DF-1BC9-42DA-8DD0-F1FDB249E981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3641-689E-4FE2-B99A-3E4B86A6549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02CA-D447-48C6-9BEA-17FE5C7B0A62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156E-3AF9-4838-9353-51D35F6A87E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DC89-2F4E-4695-A0C1-40B0E5869B5D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3CCE-93DE-4764-B909-F7C7C646975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6572-D53A-4291-A0D4-91D933EE889F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ADF1-5445-4854-85D2-BFC3741930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B3E0-4295-4B1F-8A8D-6E239160C18E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7A48-62E4-4FBC-A219-DE85F6A50E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50D1-9AF2-4A4A-B295-DE0D7D0AE44C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0C07-467E-47AA-BECB-C8BF037445F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B270-BF99-42F0-8514-B53C5B3CD500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2C215-BCC8-4CFD-8BB3-9A146CF6501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F340BE-661A-4495-B068-56F41C54D9D3}" type="datetimeFigureOut">
              <a:rPr lang="fr-FR"/>
              <a:pPr>
                <a:defRPr/>
              </a:pPr>
              <a:t>03/01/2012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B3859A-ED6E-47B3-B54E-6A7E6252787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00034" y="3714752"/>
            <a:ext cx="8358246" cy="2786082"/>
          </a:xfrm>
        </p:spPr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Analisis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Sintaks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Analisis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Semantik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Kode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Antara</a:t>
            </a:r>
            <a:r>
              <a:rPr lang="fr-CA" dirty="0" smtClean="0">
                <a:solidFill>
                  <a:schemeClr val="bg1"/>
                </a:solidFill>
              </a:rPr>
              <a:t> dan </a:t>
            </a:r>
            <a:r>
              <a:rPr lang="fr-CA" dirty="0" err="1" smtClean="0">
                <a:solidFill>
                  <a:schemeClr val="bg1"/>
                </a:solidFill>
              </a:rPr>
              <a:t>Pembangkitkan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Kode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100638"/>
            <a:ext cx="6400800" cy="1400175"/>
          </a:xfrm>
        </p:spPr>
        <p:txBody>
          <a:bodyPr/>
          <a:lstStyle/>
          <a:p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Sintaks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Parsing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Parsing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berguna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kemunculan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token.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Parsing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konsturksi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string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iabel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terminal).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grammar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grammar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Ambiguous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validitas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parsing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TOP DOWN Parsing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penelusuran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root/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leaf/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 – T)</a:t>
            </a:r>
          </a:p>
          <a:p>
            <a:pPr marL="457200" indent="-45720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Brute Force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Recursive Descent Parser</a:t>
            </a:r>
            <a:endParaRPr lang="fr-C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BOTTOM UP Parsing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penelusuran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leaf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root/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Semantik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7224" y="1785926"/>
            <a:ext cx="7358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325" indent="-187325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pengecekan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diperiksa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kesesuaiannya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7325" indent="-187325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parsing.Analisis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serangkaian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keberlakuan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nama-nama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duplikasi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terdefinisi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variabel-variabel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tipenya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sama,jika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operan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operan1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dioperasikan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operan2.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operan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dioperasikan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nilainya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seterusnya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Intermediate Code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mentranslasikan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memperkecil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lainnya,proses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optimasi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sumber,bentuk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kali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translasi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butuh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lama.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Postfix; </a:t>
            </a:r>
            <a:r>
              <a:rPr lang="en-US" dirty="0" err="1" smtClean="0"/>
              <a:t>Notasi</a:t>
            </a:r>
            <a:r>
              <a:rPr lang="en-US" dirty="0" smtClean="0"/>
              <a:t> Infix (</a:t>
            </a:r>
            <a:r>
              <a:rPr lang="en-US" dirty="0" err="1" smtClean="0"/>
              <a:t>letak</a:t>
            </a:r>
            <a:r>
              <a:rPr lang="en-US" dirty="0" smtClean="0"/>
              <a:t> operator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). </a:t>
            </a:r>
            <a:r>
              <a:rPr lang="en-US" dirty="0" err="1" smtClean="0"/>
              <a:t>Pada</a:t>
            </a:r>
            <a:r>
              <a:rPr lang="en-US" dirty="0" smtClean="0"/>
              <a:t> Postfix operator </a:t>
            </a:r>
            <a:r>
              <a:rPr lang="en-US" dirty="0" err="1" smtClean="0"/>
              <a:t>diletakan</a:t>
            </a:r>
            <a:r>
              <a:rPr lang="en-US" dirty="0" smtClean="0"/>
              <a:t> paling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sufix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Postfix: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operan</a:t>
            </a:r>
            <a:r>
              <a:rPr lang="en-US" dirty="0" smtClean="0"/>
              <a:t>&gt;&lt;</a:t>
            </a:r>
            <a:r>
              <a:rPr lang="en-US" dirty="0" err="1" smtClean="0"/>
              <a:t>operan</a:t>
            </a:r>
            <a:r>
              <a:rPr lang="en-US" dirty="0" smtClean="0"/>
              <a:t>&gt;&lt;operator&gt;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 N- </a:t>
            </a:r>
            <a:r>
              <a:rPr lang="en-US" dirty="0" err="1" smtClean="0"/>
              <a:t>Tuple</a:t>
            </a:r>
            <a:r>
              <a:rPr lang="en-US" dirty="0" smtClean="0"/>
              <a:t> (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Format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operator…..N-1 </a:t>
            </a:r>
            <a:r>
              <a:rPr lang="en-US" dirty="0" err="1" smtClean="0"/>
              <a:t>operan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(Code Generator).Di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ditranslasikan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assembly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2976" y="171448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00364" y="1357298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1857364"/>
            <a:ext cx="200026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Sumber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X:=Y+X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679025" y="274954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928926" y="3143248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Sintaksis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43570" y="164305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Token-token</a:t>
            </a:r>
          </a:p>
          <a:p>
            <a:r>
              <a:rPr lang="en-US" dirty="0" smtClean="0"/>
              <a:t>Id1:=Id2+Id1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72132" y="3429000"/>
            <a:ext cx="2643206" cy="285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&lt;assign&gt;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893603" y="3964785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6036479" y="3964786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179355" y="3821909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86446" y="428625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86512" y="442913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:=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43702" y="435769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expr</a:t>
            </a:r>
            <a:r>
              <a:rPr lang="en-US" dirty="0" smtClean="0"/>
              <a:t>&gt;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6429388" y="4786322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750859" y="510779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2"/>
          </p:cNvCxnSpPr>
          <p:nvPr/>
        </p:nvCxnSpPr>
        <p:spPr>
          <a:xfrm rot="16200000" flipH="1">
            <a:off x="7054071" y="4768063"/>
            <a:ext cx="630801" cy="548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43636" y="52863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29454" y="542926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500958" y="535782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Id1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3679819" y="45354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928926" y="4929198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endParaRPr lang="en-US" dirty="0" smtClean="0"/>
          </a:p>
          <a:p>
            <a:pPr algn="ctr"/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1071538" y="5143512"/>
            <a:ext cx="185738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43042" y="5286388"/>
            <a:ext cx="902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LDA  X</a:t>
            </a:r>
          </a:p>
          <a:p>
            <a:r>
              <a:rPr lang="en-US" dirty="0" smtClean="0"/>
              <a:t>ADD Y</a:t>
            </a:r>
          </a:p>
          <a:p>
            <a:r>
              <a:rPr lang="en-US" dirty="0" smtClean="0"/>
              <a:t>STO X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57158" y="6286520"/>
            <a:ext cx="7286676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/>
          </a:p>
        </p:txBody>
      </p:sp>
      <p:cxnSp>
        <p:nvCxnSpPr>
          <p:cNvPr id="47" name="Shape 46"/>
          <p:cNvCxnSpPr>
            <a:stCxn id="8" idx="3"/>
          </p:cNvCxnSpPr>
          <p:nvPr/>
        </p:nvCxnSpPr>
        <p:spPr>
          <a:xfrm>
            <a:off x="5143504" y="1893083"/>
            <a:ext cx="285752" cy="439343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15" idx="3"/>
          </p:cNvCxnSpPr>
          <p:nvPr/>
        </p:nvCxnSpPr>
        <p:spPr>
          <a:xfrm>
            <a:off x="5072066" y="3679033"/>
            <a:ext cx="214314" cy="260748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38" idx="2"/>
            <a:endCxn id="45" idx="0"/>
          </p:cNvCxnSpPr>
          <p:nvPr/>
        </p:nvCxnSpPr>
        <p:spPr>
          <a:xfrm rot="5400000">
            <a:off x="3857620" y="6143644"/>
            <a:ext cx="285752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5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364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153</vt:lpstr>
      <vt:lpstr>Analisis Sintaks, Analisis Semantik, Kode Antara dan Pembangkitkan Kode</vt:lpstr>
      <vt:lpstr>Analisis Sintaks (Parsing)</vt:lpstr>
      <vt:lpstr>Metode Parsing</vt:lpstr>
      <vt:lpstr>Analisis Semantik</vt:lpstr>
      <vt:lpstr>Untuk mengetahui Makna, maka dilakukan pemeriksaan:</vt:lpstr>
      <vt:lpstr>Kode Antara</vt:lpstr>
      <vt:lpstr>Macam Kode Antara:</vt:lpstr>
      <vt:lpstr>Pembangkitan Kode</vt:lpstr>
      <vt:lpstr>Contoh Perjalanan Instruksi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</dc:title>
  <dc:creator>Valued Acer Customer</dc:creator>
  <cp:lastModifiedBy>Valued Acer Customer</cp:lastModifiedBy>
  <cp:revision>22</cp:revision>
  <dcterms:created xsi:type="dcterms:W3CDTF">2012-01-01T09:16:27Z</dcterms:created>
  <dcterms:modified xsi:type="dcterms:W3CDTF">2012-01-02T23:03:41Z</dcterms:modified>
</cp:coreProperties>
</file>