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7DDC-1DBC-458A-BD0F-2236C08557D7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4B51-E367-431B-BCD0-6A222B896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7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7DDC-1DBC-458A-BD0F-2236C08557D7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4B51-E367-431B-BCD0-6A222B896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7DDC-1DBC-458A-BD0F-2236C08557D7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4B51-E367-431B-BCD0-6A222B896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0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7DDC-1DBC-458A-BD0F-2236C08557D7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4B51-E367-431B-BCD0-6A222B896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0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7DDC-1DBC-458A-BD0F-2236C08557D7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4B51-E367-431B-BCD0-6A222B896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72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7DDC-1DBC-458A-BD0F-2236C08557D7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4B51-E367-431B-BCD0-6A222B896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7DDC-1DBC-458A-BD0F-2236C08557D7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4B51-E367-431B-BCD0-6A222B896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2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7DDC-1DBC-458A-BD0F-2236C08557D7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4B51-E367-431B-BCD0-6A222B896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7DDC-1DBC-458A-BD0F-2236C08557D7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4B51-E367-431B-BCD0-6A222B896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0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7DDC-1DBC-458A-BD0F-2236C08557D7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4B51-E367-431B-BCD0-6A222B896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6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57DDC-1DBC-458A-BD0F-2236C08557D7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4B51-E367-431B-BCD0-6A222B896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5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57DDC-1DBC-458A-BD0F-2236C08557D7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E4B51-E367-431B-BCD0-6A222B896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9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952500" y="4648200"/>
            <a:ext cx="4953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>
            <a:off x="952500" y="4648200"/>
            <a:ext cx="4953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 Diagonal Corner Rectangle 1"/>
          <p:cNvSpPr/>
          <p:nvPr/>
        </p:nvSpPr>
        <p:spPr>
          <a:xfrm>
            <a:off x="685800" y="381000"/>
            <a:ext cx="914400" cy="914400"/>
          </a:xfrm>
          <a:prstGeom prst="round2DiagRect">
            <a:avLst/>
          </a:prstGeom>
          <a:noFill/>
          <a:ln w="635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52500" y="561201"/>
            <a:ext cx="38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X</a:t>
            </a:r>
            <a:endParaRPr lang="en-US" sz="3000" b="1" dirty="0"/>
          </a:p>
        </p:txBody>
      </p:sp>
      <p:sp>
        <p:nvSpPr>
          <p:cNvPr id="8" name="Round Diagonal Corner Rectangle 7"/>
          <p:cNvSpPr/>
          <p:nvPr/>
        </p:nvSpPr>
        <p:spPr>
          <a:xfrm>
            <a:off x="2971800" y="353199"/>
            <a:ext cx="914400" cy="914400"/>
          </a:xfrm>
          <a:prstGeom prst="round2DiagRect">
            <a:avLst/>
          </a:prstGeom>
          <a:noFill/>
          <a:ln w="63500"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38500" y="533400"/>
            <a:ext cx="38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92D050"/>
                </a:solidFill>
              </a:rPr>
              <a:t>X</a:t>
            </a:r>
            <a:endParaRPr lang="en-US" sz="3000" b="1" dirty="0">
              <a:solidFill>
                <a:srgbClr val="92D050"/>
              </a:solidFill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5258068" y="381000"/>
            <a:ext cx="914400" cy="914400"/>
          </a:xfrm>
          <a:prstGeom prst="round2DiagRect">
            <a:avLst/>
          </a:prstGeom>
          <a:noFill/>
          <a:ln w="635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524768" y="561201"/>
            <a:ext cx="38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7030A0"/>
                </a:solidFill>
              </a:rPr>
              <a:t>X</a:t>
            </a:r>
            <a:endParaRPr lang="en-US" sz="3000" b="1" dirty="0">
              <a:solidFill>
                <a:srgbClr val="7030A0"/>
              </a:solidFill>
            </a:endParaRPr>
          </a:p>
        </p:txBody>
      </p:sp>
      <p:sp>
        <p:nvSpPr>
          <p:cNvPr id="14" name="Round Diagonal Corner Rectangle 13"/>
          <p:cNvSpPr/>
          <p:nvPr/>
        </p:nvSpPr>
        <p:spPr>
          <a:xfrm>
            <a:off x="685800" y="2390104"/>
            <a:ext cx="914400" cy="914400"/>
          </a:xfrm>
          <a:prstGeom prst="round2DiagRect">
            <a:avLst/>
          </a:prstGeom>
          <a:noFill/>
          <a:ln w="635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95350" y="2667000"/>
            <a:ext cx="4953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895350" y="2667000"/>
            <a:ext cx="4953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Diagonal Corner Rectangle 17"/>
          <p:cNvSpPr/>
          <p:nvPr/>
        </p:nvSpPr>
        <p:spPr>
          <a:xfrm>
            <a:off x="2971800" y="2362200"/>
            <a:ext cx="914400" cy="914400"/>
          </a:xfrm>
          <a:prstGeom prst="round2DiagRect">
            <a:avLst/>
          </a:prstGeom>
          <a:noFill/>
          <a:ln w="63500"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81350" y="2639096"/>
            <a:ext cx="495300" cy="457200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3181350" y="2639096"/>
            <a:ext cx="495300" cy="0"/>
          </a:xfrm>
          <a:prstGeom prst="line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 Diagonal Corner Rectangle 20"/>
          <p:cNvSpPr/>
          <p:nvPr/>
        </p:nvSpPr>
        <p:spPr>
          <a:xfrm>
            <a:off x="5258068" y="2348248"/>
            <a:ext cx="914400" cy="914400"/>
          </a:xfrm>
          <a:prstGeom prst="round2DiagRect">
            <a:avLst/>
          </a:prstGeom>
          <a:noFill/>
          <a:ln w="635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467618" y="2625144"/>
            <a:ext cx="495300" cy="4572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5467618" y="2625144"/>
            <a:ext cx="495300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 Diagonal Corner Rectangle 23"/>
          <p:cNvSpPr/>
          <p:nvPr/>
        </p:nvSpPr>
        <p:spPr>
          <a:xfrm>
            <a:off x="686873" y="4495800"/>
            <a:ext cx="914400" cy="914400"/>
          </a:xfrm>
          <a:prstGeom prst="round2DiagRect">
            <a:avLst/>
          </a:prstGeom>
          <a:noFill/>
          <a:ln w="635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00100" y="4800600"/>
            <a:ext cx="4953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800100" y="4800600"/>
            <a:ext cx="4953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237427" y="4648200"/>
            <a:ext cx="495300" cy="457200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3237427" y="4648200"/>
            <a:ext cx="495300" cy="0"/>
          </a:xfrm>
          <a:prstGeom prst="line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 Diagonal Corner Rectangle 30"/>
          <p:cNvSpPr/>
          <p:nvPr/>
        </p:nvSpPr>
        <p:spPr>
          <a:xfrm>
            <a:off x="2971800" y="4495800"/>
            <a:ext cx="914400" cy="914400"/>
          </a:xfrm>
          <a:prstGeom prst="round2DiagRect">
            <a:avLst/>
          </a:prstGeom>
          <a:noFill/>
          <a:ln w="63500"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085027" y="4800600"/>
            <a:ext cx="495300" cy="457200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3085027" y="4800600"/>
            <a:ext cx="495300" cy="0"/>
          </a:xfrm>
          <a:prstGeom prst="line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474326" y="4668592"/>
            <a:ext cx="495300" cy="4572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5474326" y="4668592"/>
            <a:ext cx="495300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 Diagonal Corner Rectangle 35"/>
          <p:cNvSpPr/>
          <p:nvPr/>
        </p:nvSpPr>
        <p:spPr>
          <a:xfrm>
            <a:off x="5208699" y="4516192"/>
            <a:ext cx="914400" cy="914400"/>
          </a:xfrm>
          <a:prstGeom prst="round2DiagRect">
            <a:avLst/>
          </a:prstGeom>
          <a:noFill/>
          <a:ln w="635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321926" y="4820992"/>
            <a:ext cx="495300" cy="45720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5321926" y="4820992"/>
            <a:ext cx="495300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672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Assassin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Phantom Assassin</dc:creator>
  <cp:lastModifiedBy>Phantom Assassin</cp:lastModifiedBy>
  <cp:revision>5</cp:revision>
  <dcterms:created xsi:type="dcterms:W3CDTF">2011-12-24T00:43:01Z</dcterms:created>
  <dcterms:modified xsi:type="dcterms:W3CDTF">2012-01-05T03:19:54Z</dcterms:modified>
</cp:coreProperties>
</file>