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0" r:id="rId3"/>
    <p:sldId id="257" r:id="rId4"/>
    <p:sldId id="267" r:id="rId5"/>
    <p:sldId id="268" r:id="rId6"/>
    <p:sldId id="274" r:id="rId7"/>
    <p:sldId id="269" r:id="rId8"/>
    <p:sldId id="270" r:id="rId9"/>
    <p:sldId id="272" r:id="rId10"/>
    <p:sldId id="273" r:id="rId11"/>
    <p:sldId id="278" r:id="rId12"/>
    <p:sldId id="277" r:id="rId13"/>
    <p:sldId id="279" r:id="rId14"/>
    <p:sldId id="280" r:id="rId15"/>
    <p:sldId id="275" r:id="rId16"/>
    <p:sldId id="276" r:id="rId17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6038-EA39-4EA1-935D-C1FBF500E270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E9EB2-6094-480F-B41D-FB2F20023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166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0B31-2ADE-4F60-9FD2-A54B9965A2FA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34F4-E67B-4D84-BEF8-297798FAD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r>
              <a:rPr lang="en-US" b="1" dirty="0" smtClean="0"/>
              <a:t>SORTING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(PENGURUTAN)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bubble_sort_dsc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smtClean="0"/>
              <a:t>descending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i,j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n-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&lt;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    temp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dirty="0" smtClean="0"/>
              <a:t>Selection </a:t>
            </a:r>
            <a:r>
              <a:rPr lang="en-US" b="1" dirty="0" smtClean="0"/>
              <a:t>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1816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endParaRPr lang="en-US" sz="2800" dirty="0" smtClean="0"/>
          </a:p>
          <a:p>
            <a:pPr marL="0" indent="6350">
              <a:buAutoNum type="alphaLcPeriod"/>
            </a:pPr>
            <a:r>
              <a:rPr lang="en-US" sz="2800" dirty="0" smtClean="0"/>
              <a:t> </a:t>
            </a:r>
            <a:r>
              <a:rPr lang="en-US" sz="3600" dirty="0" smtClean="0"/>
              <a:t>Maximum Sort</a:t>
            </a:r>
          </a:p>
          <a:p>
            <a:pPr marL="0" indent="6350">
              <a:buAutoNum type="alphaLcPeriod"/>
            </a:pPr>
            <a:r>
              <a:rPr lang="en-US" sz="3600" dirty="0" smtClean="0"/>
              <a:t> Minimum Sort</a:t>
            </a:r>
            <a:endParaRPr lang="en-US" sz="3600" dirty="0" smtClean="0"/>
          </a:p>
          <a:p>
            <a:pPr marL="0" lvl="1" indent="6350">
              <a:buNone/>
            </a:pPr>
            <a:endParaRPr lang="en-US" dirty="0" smtClean="0"/>
          </a:p>
          <a:p>
            <a:pPr marL="0" lvl="1" indent="6350">
              <a:buNone/>
            </a:pPr>
            <a:endParaRPr lang="en-US" dirty="0" smtClean="0"/>
          </a:p>
          <a:p>
            <a:pPr marL="457200" indent="635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endParaRPr lang="en-US" sz="1800" dirty="0" smtClean="0"/>
          </a:p>
          <a:p>
            <a:pPr marL="0" indent="6350">
              <a:buNone/>
            </a:pPr>
            <a:r>
              <a:rPr lang="en-US" sz="1800" dirty="0" err="1" smtClean="0"/>
              <a:t>Mis</a:t>
            </a:r>
            <a:r>
              <a:rPr lang="en-US" sz="1800" dirty="0" smtClean="0"/>
              <a:t>.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diurutkan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b="1" dirty="0" smtClean="0"/>
              <a:t>ascending</a:t>
            </a:r>
            <a:r>
              <a:rPr lang="en-US" sz="1800" dirty="0" smtClean="0"/>
              <a:t> </a:t>
            </a:r>
            <a:r>
              <a:rPr lang="en-US" sz="1800" dirty="0" smtClean="0"/>
              <a:t>: </a:t>
            </a:r>
          </a:p>
          <a:p>
            <a:pPr marL="0" lvl="1" indent="6350">
              <a:buAutoNum type="arabicPlain" startAt="6"/>
            </a:pPr>
            <a:r>
              <a:rPr lang="en-US" sz="1800" dirty="0" smtClean="0"/>
              <a:t>       	3	9	1	5</a:t>
            </a:r>
          </a:p>
          <a:p>
            <a:pPr marL="0" lvl="1" indent="6350">
              <a:buNone/>
            </a:pPr>
            <a:r>
              <a:rPr lang="en-US" sz="1800" dirty="0" smtClean="0"/>
              <a:t>	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1 : 	6	3	9	1	5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6	3	9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</a:t>
            </a:r>
            <a:r>
              <a:rPr lang="en-US" sz="1800" dirty="0" smtClean="0"/>
              <a:t>3</a:t>
            </a:r>
            <a:r>
              <a:rPr lang="en-US" sz="1800" dirty="0" smtClean="0"/>
              <a:t>	</a:t>
            </a:r>
            <a:r>
              <a:rPr lang="en-US" sz="1800" dirty="0" smtClean="0"/>
              <a:t>9</a:t>
            </a:r>
            <a:r>
              <a:rPr lang="en-US" sz="1800" dirty="0" smtClean="0"/>
              <a:t>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3	9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</a:t>
            </a:r>
            <a:r>
              <a:rPr lang="en-US" sz="1800" dirty="0" smtClean="0"/>
              <a:t> 6	</a:t>
            </a:r>
            <a:r>
              <a:rPr lang="en-US" sz="1800" dirty="0" smtClean="0"/>
              <a:t>3</a:t>
            </a:r>
            <a:r>
              <a:rPr lang="en-US" sz="1800" dirty="0" smtClean="0"/>
              <a:t>	</a:t>
            </a:r>
            <a:r>
              <a:rPr lang="en-US" sz="1800" dirty="0" smtClean="0"/>
              <a:t>9</a:t>
            </a:r>
            <a:r>
              <a:rPr lang="en-US" sz="1800" dirty="0" smtClean="0"/>
              <a:t>	1	</a:t>
            </a:r>
            <a:r>
              <a:rPr lang="en-US" sz="1800" dirty="0" smtClean="0"/>
              <a:t>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6</a:t>
            </a:r>
            <a:r>
              <a:rPr lang="en-US" sz="1800" dirty="0" smtClean="0"/>
              <a:t>	</a:t>
            </a:r>
            <a:r>
              <a:rPr lang="en-US" sz="1800" dirty="0" smtClean="0"/>
              <a:t>3</a:t>
            </a:r>
            <a:r>
              <a:rPr lang="en-US" sz="1800" dirty="0" smtClean="0"/>
              <a:t>	</a:t>
            </a:r>
            <a:r>
              <a:rPr lang="en-US" sz="1800" dirty="0" smtClean="0"/>
              <a:t>5</a:t>
            </a:r>
            <a:r>
              <a:rPr lang="en-US" sz="1800" dirty="0" smtClean="0"/>
              <a:t>	</a:t>
            </a:r>
            <a:r>
              <a:rPr lang="en-US" sz="1800" dirty="0" smtClean="0"/>
              <a:t>1</a:t>
            </a:r>
            <a:r>
              <a:rPr lang="en-US" sz="1800" dirty="0" smtClean="0"/>
              <a:t>	</a:t>
            </a:r>
            <a:r>
              <a:rPr lang="en-US" sz="1800" dirty="0" smtClean="0"/>
              <a:t>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264622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2286000" y="3324728"/>
            <a:ext cx="1828800" cy="19258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038600" y="28194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14800" y="3990110"/>
            <a:ext cx="914400" cy="20089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12896" y="35675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4114800" y="4634344"/>
            <a:ext cx="1828800" cy="166256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827296" y="419100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0" y="22098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7400" y="22098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7296" y="28956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58128" y="3581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54136" y="421506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114800" y="5320145"/>
            <a:ext cx="1828800" cy="166255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850120" y="48768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11248" y="487280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2 : 	</a:t>
            </a:r>
            <a:r>
              <a:rPr lang="en-US" sz="1800" dirty="0" smtClean="0"/>
              <a:t> 6	3	5	1	9</a:t>
            </a: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</a:t>
            </a:r>
            <a:r>
              <a:rPr lang="en-US" sz="1800" dirty="0" smtClean="0"/>
              <a:t>6	3	5	1	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 6	3	5	1	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</a:t>
            </a:r>
            <a:r>
              <a:rPr lang="en-US" sz="1800" dirty="0" smtClean="0"/>
              <a:t>6	3	5	1	</a:t>
            </a:r>
            <a:r>
              <a:rPr lang="en-US" sz="1800" dirty="0" smtClean="0"/>
              <a:t>9</a:t>
            </a:r>
          </a:p>
          <a:p>
            <a:pPr marL="0" lvl="1" indent="635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</a:t>
            </a:r>
          </a:p>
          <a:p>
            <a:pPr marL="0" lvl="1" indent="635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</a:t>
            </a:r>
            <a:r>
              <a:rPr lang="en-US" sz="1800" dirty="0" smtClean="0"/>
              <a:t> </a:t>
            </a:r>
            <a:r>
              <a:rPr lang="en-US" sz="1800" dirty="0" smtClean="0"/>
              <a:t>1</a:t>
            </a:r>
            <a:r>
              <a:rPr lang="en-US" sz="1800" dirty="0" smtClean="0"/>
              <a:t>	3	5	</a:t>
            </a:r>
            <a:r>
              <a:rPr lang="en-US" sz="1800" dirty="0" smtClean="0"/>
              <a:t>6</a:t>
            </a:r>
            <a:r>
              <a:rPr lang="en-US" sz="1800" dirty="0" smtClean="0"/>
              <a:t>	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16764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2286000" y="2310064"/>
            <a:ext cx="18288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998890" y="18911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2286000" y="2983832"/>
            <a:ext cx="27432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12896" y="25423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0" y="1219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57800" y="3581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57800" y="2971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286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13296" y="1239256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25312" y="19050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21296" y="257476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2" name="Group 19"/>
          <p:cNvGrpSpPr/>
          <p:nvPr/>
        </p:nvGrpSpPr>
        <p:grpSpPr>
          <a:xfrm>
            <a:off x="2294016" y="3645568"/>
            <a:ext cx="2743200" cy="152400"/>
            <a:chOff x="4114800" y="3352800"/>
            <a:chExt cx="914400" cy="1524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2029328" y="3236496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12896" y="3228496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3 : 	 </a:t>
            </a:r>
            <a:r>
              <a:rPr lang="en-US" sz="1800" dirty="0" smtClean="0"/>
              <a:t>1	 1	3	5	6	9</a:t>
            </a: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</a:t>
            </a:r>
            <a:r>
              <a:rPr lang="en-US" sz="1800" dirty="0" smtClean="0"/>
              <a:t>1	3	5	6	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 1	3	5	6	</a:t>
            </a:r>
            <a:r>
              <a:rPr lang="en-US" sz="1800" dirty="0" smtClean="0"/>
              <a:t>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 1	3	5	6	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4 : 	 </a:t>
            </a:r>
            <a:r>
              <a:rPr lang="en-US" sz="1800" dirty="0" smtClean="0"/>
              <a:t>	 1	3	5	6	9</a:t>
            </a: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</a:t>
            </a:r>
            <a:r>
              <a:rPr lang="en-US" sz="1800" dirty="0" smtClean="0"/>
              <a:t>1	3	5	6	</a:t>
            </a:r>
            <a:r>
              <a:rPr lang="en-US" sz="1800" dirty="0" smtClean="0"/>
              <a:t>9</a:t>
            </a: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smtClean="0"/>
              <a:t>,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teurut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ascending:		</a:t>
            </a:r>
          </a:p>
          <a:p>
            <a:pPr marL="0" lvl="1" indent="6350">
              <a:buNone/>
            </a:pPr>
            <a:r>
              <a:rPr lang="en-US" sz="1800" dirty="0" smtClean="0"/>
              <a:t>	 </a:t>
            </a:r>
            <a:r>
              <a:rPr lang="en-US" sz="1800" b="1" dirty="0" smtClean="0"/>
              <a:t>1	3	5	6	9</a:t>
            </a:r>
            <a:endParaRPr lang="en-US" sz="1800" b="1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1564104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00400" y="2149640"/>
            <a:ext cx="914400" cy="13636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978472" y="177884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24200" y="12053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3434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400" y="2819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43400" y="2209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429000" y="40386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428999" y="4648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088136" y="37338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2286000" y="4150896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045368" y="1215192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31720" y="176062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86200" y="23622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65408" y="3765888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47736" y="4339392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smtClean="0"/>
              <a:t>Maximum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Maximum_sort_asc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ascending}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</a:t>
            </a:r>
            <a:r>
              <a:rPr lang="en-US" sz="2000" dirty="0" smtClean="0"/>
              <a:t>, j, max, x </a:t>
            </a:r>
            <a:r>
              <a:rPr lang="en-US" sz="2000" dirty="0" smtClean="0"/>
              <a:t>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x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maks_array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    max  1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         </a:t>
            </a: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ym typeface="Wingdings" pitchFamily="2" charset="2"/>
              </a:rPr>
              <a:t>j     </a:t>
            </a:r>
            <a:r>
              <a:rPr lang="en-US" sz="2000" dirty="0" smtClean="0">
                <a:sym typeface="Wingdings" pitchFamily="2" charset="2"/>
              </a:rPr>
              <a:t>2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ym typeface="Wingdings" pitchFamily="2" charset="2"/>
              </a:rPr>
              <a:t>x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</a:t>
            </a:r>
            <a:r>
              <a:rPr lang="en-US" sz="2000" dirty="0" smtClean="0">
                <a:sym typeface="Wingdings" pitchFamily="2" charset="2"/>
              </a:rPr>
              <a:t>&gt;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(max))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   max  j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0">
              <a:buNone/>
            </a:pP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dirty="0" smtClean="0">
                <a:sym typeface="Wingdings" pitchFamily="2" charset="2"/>
              </a:rPr>
              <a:t>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(max)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(max)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 </a:t>
            </a:r>
            <a:r>
              <a:rPr lang="en-US" sz="2000" dirty="0" smtClean="0">
                <a:sym typeface="Wingdings" pitchFamily="2" charset="2"/>
              </a:rPr>
              <a:t>  </a:t>
            </a:r>
            <a:r>
              <a:rPr lang="en-US" sz="2000" dirty="0" smtClean="0">
                <a:sym typeface="Wingdings" pitchFamily="2" charset="2"/>
              </a:rPr>
              <a:t>temp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    x  x - 1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smtClean="0"/>
              <a:t>Minimum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Minimum_sort_asc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ascending}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</a:t>
            </a:r>
            <a:r>
              <a:rPr lang="en-US" sz="2000" dirty="0" smtClean="0"/>
              <a:t>, j, min </a:t>
            </a:r>
            <a:r>
              <a:rPr lang="en-US" sz="2000" dirty="0" smtClean="0"/>
              <a:t>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     min  </a:t>
            </a:r>
            <a:r>
              <a:rPr lang="en-US" sz="2000" dirty="0" err="1" smtClean="0">
                <a:sym typeface="Wingdings" pitchFamily="2" charset="2"/>
              </a:rPr>
              <a:t>i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         </a:t>
            </a: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ym typeface="Wingdings" pitchFamily="2" charset="2"/>
              </a:rPr>
              <a:t>j     </a:t>
            </a:r>
            <a:r>
              <a:rPr lang="en-US" sz="2000" dirty="0" smtClean="0">
                <a:sym typeface="Wingdings" pitchFamily="2" charset="2"/>
              </a:rPr>
              <a:t>i+1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</a:t>
            </a:r>
            <a:r>
              <a:rPr lang="en-US" sz="2000" dirty="0" smtClean="0">
                <a:sym typeface="Wingdings" pitchFamily="2" charset="2"/>
              </a:rPr>
              <a:t>&lt;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   min  j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0">
              <a:buNone/>
            </a:pP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dirty="0" smtClean="0">
                <a:sym typeface="Wingdings" pitchFamily="2" charset="2"/>
              </a:rPr>
              <a:t>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  </a:t>
            </a:r>
            <a:r>
              <a:rPr lang="en-US" sz="2000" dirty="0" smtClean="0">
                <a:sym typeface="Wingdings" pitchFamily="2" charset="2"/>
              </a:rPr>
              <a:t>  </a:t>
            </a:r>
            <a:r>
              <a:rPr lang="en-US" sz="2000" dirty="0" smtClean="0">
                <a:sym typeface="Wingdings" pitchFamily="2" charset="2"/>
              </a:rPr>
              <a:t>temp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SORTING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199"/>
          </a:xfrm>
        </p:spPr>
        <p:txBody>
          <a:bodyPr>
            <a:normAutofit fontScale="92500" lnSpcReduction="20000"/>
          </a:bodyPr>
          <a:lstStyle/>
          <a:p>
            <a:pPr marL="4763" indent="6350"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data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 (</a:t>
            </a:r>
            <a:r>
              <a:rPr lang="en-US" dirty="0" err="1" smtClean="0"/>
              <a:t>menaik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desending</a:t>
            </a:r>
            <a:r>
              <a:rPr lang="en-US" dirty="0" smtClean="0"/>
              <a:t> (</a:t>
            </a:r>
            <a:r>
              <a:rPr lang="en-US" dirty="0" err="1" smtClean="0"/>
              <a:t>menurun</a:t>
            </a:r>
            <a:r>
              <a:rPr lang="en-US" dirty="0" smtClean="0"/>
              <a:t>)</a:t>
            </a:r>
          </a:p>
          <a:p>
            <a:pPr marL="4763" indent="6350">
              <a:buNone/>
            </a:pPr>
            <a:r>
              <a:rPr lang="en-US" b="1" dirty="0" err="1" smtClean="0"/>
              <a:t>Metode</a:t>
            </a:r>
            <a:r>
              <a:rPr lang="en-US" b="1" dirty="0" smtClean="0"/>
              <a:t> Sorting:</a:t>
            </a:r>
          </a:p>
          <a:p>
            <a:pPr marL="4763" indent="6350">
              <a:buAutoNum type="arabicPeriod"/>
            </a:pPr>
            <a:r>
              <a:rPr lang="en-US" dirty="0" smtClean="0"/>
              <a:t>Bubble Sort</a:t>
            </a:r>
          </a:p>
          <a:p>
            <a:pPr marL="4763" indent="6350">
              <a:buAutoNum type="arabicPeriod"/>
            </a:pPr>
            <a:r>
              <a:rPr lang="en-US" dirty="0" smtClean="0"/>
              <a:t>Selection Sort</a:t>
            </a:r>
          </a:p>
          <a:p>
            <a:pPr marL="4763" indent="6350">
              <a:buAutoNum type="arabicPeriod"/>
            </a:pPr>
            <a:r>
              <a:rPr lang="en-US" dirty="0" smtClean="0"/>
              <a:t>Insertion Sort</a:t>
            </a:r>
          </a:p>
          <a:p>
            <a:pPr marL="4763" indent="6350">
              <a:buAutoNum type="arabicPeriod"/>
            </a:pPr>
            <a:r>
              <a:rPr lang="en-US" dirty="0" smtClean="0"/>
              <a:t>Quick Sort</a:t>
            </a:r>
          </a:p>
          <a:p>
            <a:pPr marL="4763" indent="6350">
              <a:buAutoNum type="arabicPeriod"/>
            </a:pPr>
            <a:r>
              <a:rPr lang="en-US" dirty="0" smtClean="0"/>
              <a:t>Merge Sort</a:t>
            </a:r>
            <a:r>
              <a:rPr lang="en-US" sz="2400" dirty="0" smtClean="0"/>
              <a:t>                                       </a:t>
            </a:r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                        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smtClean="0"/>
              <a:t>Ascending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indent="6350" algn="just">
              <a:buNone/>
            </a:pPr>
            <a:r>
              <a:rPr lang="en-US" sz="1800" dirty="0" err="1" smtClean="0"/>
              <a:t>Penyusunan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acak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menggelembungkan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, agar </a:t>
            </a:r>
            <a:r>
              <a:rPr lang="en-US" sz="1800" dirty="0" err="1" smtClean="0"/>
              <a:t>tersusun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ascending </a:t>
            </a:r>
            <a:r>
              <a:rPr lang="en-US" sz="1800" dirty="0" err="1" smtClean="0"/>
              <a:t>atau</a:t>
            </a:r>
            <a:r>
              <a:rPr lang="en-US" sz="1800" dirty="0" smtClean="0"/>
              <a:t> descending</a:t>
            </a:r>
          </a:p>
          <a:p>
            <a:pPr marL="0" indent="6350">
              <a:buNone/>
            </a:pPr>
            <a:endParaRPr lang="en-US" sz="1800" dirty="0" smtClean="0"/>
          </a:p>
          <a:p>
            <a:pPr marL="0" indent="6350">
              <a:buNone/>
            </a:pPr>
            <a:r>
              <a:rPr lang="en-US" sz="1800" dirty="0" err="1" smtClean="0"/>
              <a:t>Mis</a:t>
            </a:r>
            <a:r>
              <a:rPr lang="en-US" sz="1800" dirty="0" smtClean="0"/>
              <a:t>.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diurutkan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b="1" dirty="0" smtClean="0"/>
              <a:t>ascending </a:t>
            </a:r>
            <a:r>
              <a:rPr lang="en-US" sz="1800" dirty="0" smtClean="0"/>
              <a:t>: </a:t>
            </a:r>
          </a:p>
          <a:p>
            <a:pPr marL="0" lvl="1" indent="6350">
              <a:buAutoNum type="arabicPlain" startAt="6"/>
            </a:pPr>
            <a:r>
              <a:rPr lang="en-US" sz="1800" dirty="0" smtClean="0"/>
              <a:t>       	3	9	1	5</a:t>
            </a:r>
          </a:p>
          <a:p>
            <a:pPr marL="0" lvl="1" indent="6350">
              <a:buNone/>
            </a:pPr>
            <a:r>
              <a:rPr lang="en-US" sz="1800" dirty="0" smtClean="0"/>
              <a:t>	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1 : 	6	3	9	1	5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6	3	9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3	1	9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1	3	9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1	6	3	9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029200" y="32766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114800" y="388620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876800" y="3505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00400" y="457200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962400" y="41148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86000" y="5257800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124200" y="48006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91200" y="28194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smtClean="0"/>
              <a:t>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2 : 	 1	6	3	9	5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1	6	3	5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1	6	3	5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1	3	6	9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5029200" y="16764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4800" y="228600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876800" y="19050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3200400" y="297180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990110" y="25423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91200" y="1219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5146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14600" y="3581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14600" y="2971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514600" y="2286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 lnSpcReduction="10000"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3 : 	 1	3	6	5	9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1	3	6	5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1	3	5	6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4 : 	 1	3	5	6	9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1	3	5	6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err="1" smtClean="0"/>
              <a:t>Jadi</a:t>
            </a:r>
            <a:r>
              <a:rPr lang="en-US" sz="1800" dirty="0" smtClean="0"/>
              <a:t> : data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teurut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ascending:		</a:t>
            </a:r>
          </a:p>
          <a:p>
            <a:pPr marL="0" lvl="1" indent="6350">
              <a:buNone/>
            </a:pPr>
            <a:r>
              <a:rPr lang="en-US" sz="1800" dirty="0" smtClean="0"/>
              <a:t>	</a:t>
            </a:r>
            <a:r>
              <a:rPr lang="en-US" sz="1800" b="1" dirty="0" smtClean="0"/>
              <a:t>1	3	5	6	9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5029200" y="16002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4800" y="220980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890655" y="18149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18910" y="12053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4290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428999" y="2819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429000" y="2209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43400" y="3581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43400" y="4191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25835" y="32766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3" name="Group 14"/>
          <p:cNvGrpSpPr/>
          <p:nvPr/>
        </p:nvGrpSpPr>
        <p:grpSpPr>
          <a:xfrm>
            <a:off x="5029200" y="373380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smtClean="0"/>
              <a:t>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bubble_sort_asc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smtClean="0"/>
              <a:t>{I.S.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ascending}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i,j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n   </a:t>
            </a:r>
            <a:r>
              <a:rPr lang="en-US" sz="2000" b="1" u="sng" dirty="0" err="1" smtClean="0">
                <a:sym typeface="Wingdings" pitchFamily="2" charset="2"/>
              </a:rPr>
              <a:t>downto</a:t>
            </a:r>
            <a:r>
              <a:rPr lang="en-US" sz="2000" dirty="0" smtClean="0">
                <a:sym typeface="Wingdings" pitchFamily="2" charset="2"/>
              </a:rPr>
              <a:t>   i+1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&lt;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(j-1))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(j-1)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(j-1)    temp</a:t>
            </a: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 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Bubble </a:t>
            </a:r>
            <a:r>
              <a:rPr lang="en-US" b="1" dirty="0" smtClean="0"/>
              <a:t>Sort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endParaRPr lang="en-US" sz="1800" dirty="0" smtClean="0"/>
          </a:p>
          <a:p>
            <a:pPr marL="0" indent="6350">
              <a:buNone/>
            </a:pPr>
            <a:r>
              <a:rPr lang="en-US" sz="1800" dirty="0" err="1" smtClean="0"/>
              <a:t>Mis</a:t>
            </a:r>
            <a:r>
              <a:rPr lang="en-US" sz="1800" dirty="0" smtClean="0"/>
              <a:t>.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diurutkan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b="1" dirty="0" smtClean="0"/>
              <a:t>descending</a:t>
            </a:r>
            <a:r>
              <a:rPr lang="en-US" sz="1800" dirty="0" smtClean="0"/>
              <a:t> : </a:t>
            </a:r>
          </a:p>
          <a:p>
            <a:pPr marL="0" lvl="1" indent="6350">
              <a:buAutoNum type="arabicPlain" startAt="6"/>
            </a:pPr>
            <a:r>
              <a:rPr lang="en-US" sz="1800" dirty="0" smtClean="0"/>
              <a:t>       	3	9	1	5</a:t>
            </a:r>
          </a:p>
          <a:p>
            <a:pPr marL="0" lvl="1" indent="6350">
              <a:buNone/>
            </a:pPr>
            <a:r>
              <a:rPr lang="en-US" sz="1800" dirty="0" smtClean="0"/>
              <a:t>	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1 : 	6	3	9	1	5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6	3	9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9	3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9	3	1	5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6	9	3	5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264622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00400" y="331816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075705" y="28817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14800" y="399011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003965" y="35675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5029200" y="4634345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904510" y="41910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82090" y="22098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smtClean="0"/>
              <a:t>Descending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2 : 	 6	9	3	5	1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9	6	3	5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9	6	3	5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9	6	5	3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16764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00400" y="228600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096490" y="18911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14800" y="297180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990110" y="25423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09800" y="1219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57800" y="3581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57800" y="2971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286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Descending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 lnSpcReduction="10000"/>
          </a:bodyPr>
          <a:lstStyle/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3 : 	 9	6	5	3	1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9	6	5	3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 9	6	5	3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err="1" smtClean="0"/>
              <a:t>Tahap</a:t>
            </a:r>
            <a:r>
              <a:rPr lang="en-US" sz="1800" dirty="0" smtClean="0"/>
              <a:t>  4 : 	 9	6	5	3	1</a:t>
            </a:r>
          </a:p>
          <a:p>
            <a:pPr marL="0" lvl="1" indent="6350">
              <a:buNone/>
            </a:pPr>
            <a:r>
              <a:rPr lang="en-US" sz="1800" dirty="0" smtClean="0"/>
              <a:t>				</a:t>
            </a:r>
          </a:p>
          <a:p>
            <a:pPr marL="0" lvl="1" indent="6350">
              <a:buNone/>
            </a:pPr>
            <a:r>
              <a:rPr lang="en-US" sz="1800" dirty="0" smtClean="0"/>
              <a:t>		 9	6	5	3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smtClean="0"/>
              <a:t>, </a:t>
            </a:r>
            <a:r>
              <a:rPr lang="en-US" sz="1800" dirty="0" smtClean="0"/>
              <a:t>data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teurut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smtClean="0"/>
              <a:t>descending</a:t>
            </a:r>
            <a:r>
              <a:rPr lang="en-US" sz="1800" dirty="0" smtClean="0"/>
              <a:t>:		</a:t>
            </a:r>
          </a:p>
          <a:p>
            <a:pPr marL="0" lvl="1" indent="6350">
              <a:buNone/>
            </a:pPr>
            <a:r>
              <a:rPr lang="en-US" sz="1800" dirty="0" smtClean="0"/>
              <a:t>	</a:t>
            </a:r>
            <a:r>
              <a:rPr lang="en-US" sz="1800" b="1" dirty="0" smtClean="0"/>
              <a:t> 9	6	5	3	1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0" lvl="1" indent="6350">
              <a:buNone/>
            </a:pPr>
            <a:r>
              <a:rPr lang="en-US" sz="1800" dirty="0" smtClean="0"/>
              <a:t>		</a:t>
            </a:r>
          </a:p>
          <a:p>
            <a:pPr marL="0" lvl="1" indent="6350">
              <a:buNone/>
            </a:pPr>
            <a:endParaRPr lang="en-US" sz="1800" dirty="0" smtClean="0"/>
          </a:p>
          <a:p>
            <a:pPr marL="457200" indent="635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/>
          </a:p>
        </p:txBody>
      </p:sp>
      <p:grpSp>
        <p:nvGrpSpPr>
          <p:cNvPr id="4" name="Group 13"/>
          <p:cNvGrpSpPr/>
          <p:nvPr/>
        </p:nvGrpSpPr>
        <p:grpSpPr>
          <a:xfrm>
            <a:off x="2286000" y="160020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00400" y="220980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124200" y="18149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09800" y="12053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343400" y="1600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400" y="2819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43400" y="2209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429000" y="35814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428999" y="4191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09800" y="32766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2286000" y="373380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355</Words>
  <Application>Microsoft Office PowerPoint</Application>
  <PresentationFormat>On-screen Show (4:3)</PresentationFormat>
  <Paragraphs>289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SORTING (PENGURUTAN)</vt:lpstr>
      <vt:lpstr>Definisi SORTING</vt:lpstr>
      <vt:lpstr>Bubble Sort Secara Ascending</vt:lpstr>
      <vt:lpstr>Bubble Sort Secara Ascending (lanjutan)</vt:lpstr>
      <vt:lpstr>Bubble Sort Secara Ascending (lanjutan)</vt:lpstr>
      <vt:lpstr>Algoritma Bubble Sort Secara Asc.</vt:lpstr>
      <vt:lpstr>Bubble Sort Secara Descending</vt:lpstr>
      <vt:lpstr>Bubble Sort Secara Descending (lanjutan)</vt:lpstr>
      <vt:lpstr>Bubble Sort Secara Descending (lanjutan)</vt:lpstr>
      <vt:lpstr>Algoritma Bubble Sort Secara Dsc.</vt:lpstr>
      <vt:lpstr>Selection Sort</vt:lpstr>
      <vt:lpstr>Maximum Sort Secara Asc.</vt:lpstr>
      <vt:lpstr>Maximum Sort Secara Asc. (lanjutan)</vt:lpstr>
      <vt:lpstr>Maximum Sort Secara Asc. (lanjutan)</vt:lpstr>
      <vt:lpstr>Algoritma Maximum Sort Secara Asc.</vt:lpstr>
      <vt:lpstr>Algoritma Minimum Sort Secara Asc.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(ARRAY 2 DIMENSI)</dc:title>
  <dc:creator>Universitas Komputer Indonesia</dc:creator>
  <cp:lastModifiedBy>Universitas Komputer Indonesia</cp:lastModifiedBy>
  <cp:revision>62</cp:revision>
  <dcterms:created xsi:type="dcterms:W3CDTF">2010-12-29T02:34:11Z</dcterms:created>
  <dcterms:modified xsi:type="dcterms:W3CDTF">2011-01-14T10:38:32Z</dcterms:modified>
</cp:coreProperties>
</file>