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C56627-3FC3-45AE-A287-8633BF5507BD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B36400-383F-4CBE-85CA-6B6D48528F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755645"/>
          </a:xfrm>
        </p:spPr>
        <p:txBody>
          <a:bodyPr>
            <a:noAutofit/>
          </a:bodyPr>
          <a:lstStyle/>
          <a:p>
            <a:pPr algn="ctr"/>
            <a:r>
              <a:rPr lang="en-US" sz="8800" dirty="0" err="1" smtClean="0"/>
              <a:t>Demokrasi</a:t>
            </a:r>
            <a:endParaRPr lang="en-US" sz="8800" dirty="0"/>
          </a:p>
        </p:txBody>
      </p:sp>
      <p:pic>
        <p:nvPicPr>
          <p:cNvPr id="41986" name="Picture 2" descr="http://t1.gstatic.com/images?q=tbn:ANd9GcRTnpmZZUXpZM97kFqKNOZNTHSTOtIDArPSaXhajrAYzL3dp_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4643470" cy="3509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Prinsip</a:t>
            </a:r>
            <a:r>
              <a:rPr lang="en-US" sz="3600" dirty="0" smtClean="0"/>
              <a:t> –</a:t>
            </a:r>
            <a:r>
              <a:rPr lang="en-US" sz="3600" dirty="0" err="1" smtClean="0"/>
              <a:t>prinsip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r>
              <a:rPr lang="en-US" sz="3600" dirty="0" smtClean="0"/>
              <a:t> </a:t>
            </a:r>
            <a:r>
              <a:rPr lang="en-US" sz="3600" dirty="0" err="1" smtClean="0"/>
              <a:t>demokrasi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389120"/>
          </a:xfrm>
        </p:spPr>
        <p:txBody>
          <a:bodyPr>
            <a:noAutofit/>
          </a:bodyPr>
          <a:lstStyle/>
          <a:p>
            <a:r>
              <a:rPr lang="en-US" sz="1700" dirty="0" err="1" smtClean="0"/>
              <a:t>Pembagian</a:t>
            </a:r>
            <a:r>
              <a:rPr lang="en-US" sz="1700" dirty="0" smtClean="0"/>
              <a:t> </a:t>
            </a:r>
            <a:r>
              <a:rPr lang="en-US" sz="1700" dirty="0" err="1" smtClean="0"/>
              <a:t>kekuasaan</a:t>
            </a:r>
            <a:endParaRPr lang="en-US" sz="1700" dirty="0" smtClean="0"/>
          </a:p>
          <a:p>
            <a:r>
              <a:rPr lang="en-US" sz="1700" dirty="0" err="1" smtClean="0"/>
              <a:t>Pemerintah</a:t>
            </a:r>
            <a:r>
              <a:rPr lang="en-US" sz="1700" dirty="0" smtClean="0"/>
              <a:t> </a:t>
            </a:r>
            <a:r>
              <a:rPr lang="en-US" sz="1700" dirty="0" err="1" smtClean="0"/>
              <a:t>konstitusional</a:t>
            </a:r>
            <a:endParaRPr lang="en-US" sz="1700" dirty="0" smtClean="0"/>
          </a:p>
          <a:p>
            <a:r>
              <a:rPr lang="en-US" sz="1700" dirty="0" smtClean="0"/>
              <a:t>Rule of Law</a:t>
            </a:r>
          </a:p>
          <a:p>
            <a:r>
              <a:rPr lang="en-US" sz="1700" dirty="0" err="1" smtClean="0"/>
              <a:t>Pemerintahan</a:t>
            </a:r>
            <a:r>
              <a:rPr lang="en-US" sz="1700" dirty="0" smtClean="0"/>
              <a:t> </a:t>
            </a:r>
            <a:r>
              <a:rPr lang="en-US" sz="1700" dirty="0" err="1" smtClean="0"/>
              <a:t>mayoritas</a:t>
            </a:r>
            <a:endParaRPr lang="en-US" sz="1700" dirty="0" smtClean="0"/>
          </a:p>
          <a:p>
            <a:r>
              <a:rPr lang="en-US" sz="1700" dirty="0" err="1" smtClean="0"/>
              <a:t>Diskusi</a:t>
            </a:r>
            <a:endParaRPr lang="en-US" sz="1700" dirty="0" smtClean="0"/>
          </a:p>
          <a:p>
            <a:r>
              <a:rPr lang="en-US" sz="1700" dirty="0" err="1" smtClean="0"/>
              <a:t>Pemilihan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r>
              <a:rPr lang="en-US" sz="1700" dirty="0" smtClean="0"/>
              <a:t> yang </a:t>
            </a:r>
            <a:r>
              <a:rPr lang="en-US" sz="1700" dirty="0" err="1" smtClean="0"/>
              <a:t>bebas</a:t>
            </a:r>
            <a:endParaRPr lang="en-US" sz="1700" dirty="0" smtClean="0"/>
          </a:p>
          <a:p>
            <a:r>
              <a:rPr lang="en-US" sz="1700" dirty="0" err="1" smtClean="0"/>
              <a:t>Tidak</a:t>
            </a:r>
            <a:r>
              <a:rPr lang="en-US" sz="1700" dirty="0" smtClean="0"/>
              <a:t> single </a:t>
            </a:r>
            <a:r>
              <a:rPr lang="en-US" sz="1700" dirty="0" err="1" smtClean="0"/>
              <a:t>Partai</a:t>
            </a:r>
            <a:r>
              <a:rPr lang="en-US" sz="1700" dirty="0" smtClean="0"/>
              <a:t> </a:t>
            </a:r>
            <a:r>
              <a:rPr lang="en-US" sz="1700" dirty="0" err="1" smtClean="0"/>
              <a:t>Politik</a:t>
            </a:r>
            <a:endParaRPr lang="en-US" sz="1700" dirty="0" smtClean="0"/>
          </a:p>
          <a:p>
            <a:r>
              <a:rPr lang="en-US" sz="1700" dirty="0" err="1" smtClean="0"/>
              <a:t>Kebebasan</a:t>
            </a:r>
            <a:r>
              <a:rPr lang="en-US" sz="1700" dirty="0" smtClean="0"/>
              <a:t> </a:t>
            </a:r>
            <a:r>
              <a:rPr lang="en-US" sz="1700" dirty="0" err="1" smtClean="0"/>
              <a:t>Pers</a:t>
            </a:r>
            <a:endParaRPr lang="en-US" sz="1700" dirty="0" smtClean="0"/>
          </a:p>
          <a:p>
            <a:r>
              <a:rPr lang="en-US" sz="1700" dirty="0" err="1" smtClean="0"/>
              <a:t>Pengakuan</a:t>
            </a:r>
            <a:r>
              <a:rPr lang="en-US" sz="1700" dirty="0" smtClean="0"/>
              <a:t> </a:t>
            </a:r>
            <a:r>
              <a:rPr lang="en-US" sz="1700" dirty="0" err="1" smtClean="0"/>
              <a:t>terhadap</a:t>
            </a:r>
            <a:r>
              <a:rPr lang="en-US" sz="1700" dirty="0" smtClean="0"/>
              <a:t> </a:t>
            </a:r>
            <a:r>
              <a:rPr lang="en-US" sz="1700" dirty="0" err="1" smtClean="0"/>
              <a:t>hak</a:t>
            </a:r>
            <a:r>
              <a:rPr lang="en-US" sz="1700" dirty="0" smtClean="0"/>
              <a:t> </a:t>
            </a:r>
            <a:r>
              <a:rPr lang="en-US" sz="1700" dirty="0" err="1" smtClean="0"/>
              <a:t>minoritas</a:t>
            </a:r>
            <a:endParaRPr lang="en-US" sz="1700" dirty="0" smtClean="0"/>
          </a:p>
          <a:p>
            <a:r>
              <a:rPr lang="en-US" sz="1700" dirty="0" err="1" smtClean="0"/>
              <a:t>Perlindungan</a:t>
            </a:r>
            <a:r>
              <a:rPr lang="en-US" sz="1700" dirty="0" smtClean="0"/>
              <a:t> </a:t>
            </a:r>
            <a:r>
              <a:rPr lang="en-US" sz="1700" dirty="0" err="1" smtClean="0"/>
              <a:t>Hak</a:t>
            </a:r>
            <a:r>
              <a:rPr lang="en-US" sz="1700" dirty="0" smtClean="0"/>
              <a:t> </a:t>
            </a:r>
            <a:r>
              <a:rPr lang="en-US" sz="1700" dirty="0" err="1" smtClean="0"/>
              <a:t>A</a:t>
            </a:r>
            <a:r>
              <a:rPr lang="en-US" sz="1700" dirty="0" err="1" smtClean="0"/>
              <a:t>sasi</a:t>
            </a:r>
            <a:r>
              <a:rPr lang="en-US" sz="1700" dirty="0" smtClean="0"/>
              <a:t> </a:t>
            </a:r>
            <a:r>
              <a:rPr lang="en-US" sz="1700" dirty="0" err="1" smtClean="0"/>
              <a:t>Manusia</a:t>
            </a:r>
            <a:endParaRPr lang="en-US" sz="1700" dirty="0" smtClean="0"/>
          </a:p>
          <a:p>
            <a:r>
              <a:rPr lang="en-US" sz="1700" dirty="0" err="1" smtClean="0"/>
              <a:t>Peradilan</a:t>
            </a:r>
            <a:r>
              <a:rPr lang="en-US" sz="1700" dirty="0" smtClean="0"/>
              <a:t> yang </a:t>
            </a:r>
            <a:r>
              <a:rPr lang="en-US" sz="1700" dirty="0" err="1" smtClean="0"/>
              <a:t>bebas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tidak</a:t>
            </a:r>
            <a:r>
              <a:rPr lang="en-US" sz="1700" dirty="0" smtClean="0"/>
              <a:t> </a:t>
            </a:r>
            <a:r>
              <a:rPr lang="en-US" sz="1700" dirty="0" err="1" smtClean="0"/>
              <a:t>memihak</a:t>
            </a:r>
            <a:endParaRPr lang="en-US" sz="1700" dirty="0" smtClean="0"/>
          </a:p>
          <a:p>
            <a:r>
              <a:rPr lang="en-US" sz="1700" dirty="0" err="1" smtClean="0"/>
              <a:t>Pengawasan</a:t>
            </a:r>
            <a:r>
              <a:rPr lang="en-US" sz="1700" dirty="0" smtClean="0"/>
              <a:t> </a:t>
            </a:r>
            <a:r>
              <a:rPr lang="en-US" sz="1700" dirty="0" err="1" smtClean="0"/>
              <a:t>terhadp</a:t>
            </a:r>
            <a:r>
              <a:rPr lang="en-US" sz="1700" dirty="0" smtClean="0"/>
              <a:t> </a:t>
            </a:r>
            <a:r>
              <a:rPr lang="en-US" sz="1700" dirty="0" err="1" smtClean="0"/>
              <a:t>administrasi</a:t>
            </a:r>
            <a:r>
              <a:rPr lang="en-US" sz="1700" dirty="0" smtClean="0"/>
              <a:t> </a:t>
            </a:r>
            <a:r>
              <a:rPr lang="en-US" sz="1700" dirty="0" err="1" smtClean="0"/>
              <a:t>negara</a:t>
            </a:r>
            <a:endParaRPr lang="en-US" sz="1700" dirty="0" smtClean="0"/>
          </a:p>
          <a:p>
            <a:r>
              <a:rPr lang="en-US" sz="1700" dirty="0" err="1" smtClean="0"/>
              <a:t>Kebijaksanaan</a:t>
            </a:r>
            <a:r>
              <a:rPr lang="en-US" sz="1700" dirty="0" smtClean="0"/>
              <a:t> </a:t>
            </a:r>
            <a:r>
              <a:rPr lang="en-US" sz="1700" dirty="0" err="1" smtClean="0"/>
              <a:t>pemerintah</a:t>
            </a:r>
            <a:r>
              <a:rPr lang="en-US" sz="1700" dirty="0" smtClean="0"/>
              <a:t> </a:t>
            </a:r>
            <a:r>
              <a:rPr lang="en-US" sz="1700" dirty="0" err="1" smtClean="0"/>
              <a:t>dibuat</a:t>
            </a:r>
            <a:r>
              <a:rPr lang="en-US" sz="1700" dirty="0" smtClean="0"/>
              <a:t> </a:t>
            </a:r>
            <a:r>
              <a:rPr lang="en-US" sz="1700" dirty="0" err="1" smtClean="0"/>
              <a:t>oleh</a:t>
            </a:r>
            <a:r>
              <a:rPr lang="en-US" sz="1700" dirty="0" smtClean="0"/>
              <a:t> </a:t>
            </a:r>
            <a:r>
              <a:rPr lang="en-US" sz="1700" dirty="0" err="1" smtClean="0"/>
              <a:t>badan</a:t>
            </a:r>
            <a:r>
              <a:rPr lang="en-US" sz="1700" dirty="0" smtClean="0"/>
              <a:t> </a:t>
            </a:r>
            <a:r>
              <a:rPr lang="en-US" sz="1700" dirty="0" err="1" smtClean="0"/>
              <a:t>perwakilan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tanpa</a:t>
            </a:r>
            <a:r>
              <a:rPr lang="en-US" sz="1700" dirty="0" smtClean="0"/>
              <a:t> </a:t>
            </a:r>
            <a:r>
              <a:rPr lang="en-US" sz="1700" dirty="0" err="1" smtClean="0"/>
              <a:t>paksaaan</a:t>
            </a:r>
            <a:r>
              <a:rPr lang="en-US" sz="1700" dirty="0" smtClean="0"/>
              <a:t> </a:t>
            </a:r>
            <a:r>
              <a:rPr lang="en-US" sz="1700" dirty="0" err="1" smtClean="0"/>
              <a:t>dari</a:t>
            </a:r>
            <a:r>
              <a:rPr lang="en-US" sz="1700" dirty="0" smtClean="0"/>
              <a:t> </a:t>
            </a:r>
            <a:r>
              <a:rPr lang="en-US" sz="1700" dirty="0" err="1" smtClean="0"/>
              <a:t>lembaga</a:t>
            </a:r>
            <a:r>
              <a:rPr lang="en-US" sz="1700" dirty="0" smtClean="0"/>
              <a:t> </a:t>
            </a:r>
            <a:r>
              <a:rPr lang="en-US" sz="1700" dirty="0" err="1" smtClean="0"/>
              <a:t>manapun</a:t>
            </a:r>
            <a:endParaRPr lang="en-US" sz="1700" dirty="0" smtClean="0"/>
          </a:p>
          <a:p>
            <a:r>
              <a:rPr lang="en-US" sz="1700" i="1" dirty="0" smtClean="0"/>
              <a:t>Merit </a:t>
            </a:r>
            <a:r>
              <a:rPr lang="en-US" sz="1700" i="1" dirty="0" err="1" smtClean="0"/>
              <a:t>sytem</a:t>
            </a:r>
            <a:r>
              <a:rPr lang="en-US" sz="1700" i="1" dirty="0" smtClean="0"/>
              <a:t> </a:t>
            </a:r>
            <a:r>
              <a:rPr lang="en-US" sz="1700" dirty="0" err="1" smtClean="0"/>
              <a:t>bukan</a:t>
            </a:r>
            <a:r>
              <a:rPr lang="en-US" sz="1700" dirty="0" smtClean="0"/>
              <a:t> </a:t>
            </a:r>
            <a:r>
              <a:rPr lang="en-US" sz="1700" i="1" dirty="0" smtClean="0"/>
              <a:t>poll system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penempatan</a:t>
            </a:r>
            <a:r>
              <a:rPr lang="en-US" sz="1700" dirty="0" smtClean="0"/>
              <a:t> </a:t>
            </a:r>
            <a:r>
              <a:rPr lang="en-US" sz="1700" dirty="0" err="1" smtClean="0"/>
              <a:t>pejabat</a:t>
            </a:r>
            <a:r>
              <a:rPr lang="en-US" sz="1700" dirty="0" smtClean="0"/>
              <a:t> </a:t>
            </a:r>
            <a:r>
              <a:rPr lang="en-US" sz="1700" dirty="0" err="1" smtClean="0"/>
              <a:t>pemerintahan</a:t>
            </a:r>
            <a:endParaRPr lang="en-US" sz="1700" dirty="0" smtClean="0"/>
          </a:p>
          <a:p>
            <a:r>
              <a:rPr lang="en-US" sz="1700" dirty="0" err="1" smtClean="0"/>
              <a:t>Penyelesaian</a:t>
            </a:r>
            <a:r>
              <a:rPr lang="en-US" sz="1700" dirty="0" smtClean="0"/>
              <a:t> </a:t>
            </a:r>
            <a:r>
              <a:rPr lang="en-US" sz="1700" dirty="0" err="1" smtClean="0"/>
              <a:t>secara</a:t>
            </a:r>
            <a:r>
              <a:rPr lang="en-US" sz="1700" dirty="0" smtClean="0"/>
              <a:t> </a:t>
            </a:r>
            <a:r>
              <a:rPr lang="en-US" sz="1700" dirty="0" err="1" smtClean="0"/>
              <a:t>damai</a:t>
            </a:r>
            <a:r>
              <a:rPr lang="en-US" sz="1700" dirty="0" smtClean="0"/>
              <a:t> </a:t>
            </a:r>
            <a:r>
              <a:rPr lang="en-US" sz="1700" dirty="0" err="1" smtClean="0"/>
              <a:t>bukan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kompromi</a:t>
            </a:r>
            <a:endParaRPr lang="en-US" sz="1700" dirty="0" smtClean="0"/>
          </a:p>
          <a:p>
            <a:r>
              <a:rPr lang="en-US" sz="1700" dirty="0" err="1" smtClean="0"/>
              <a:t>Jaminan</a:t>
            </a:r>
            <a:r>
              <a:rPr lang="en-US" sz="1700" dirty="0" smtClean="0"/>
              <a:t> </a:t>
            </a:r>
            <a:r>
              <a:rPr lang="en-US" sz="1700" dirty="0" err="1" smtClean="0"/>
              <a:t>terhadap</a:t>
            </a:r>
            <a:r>
              <a:rPr lang="en-US" sz="1700" dirty="0" smtClean="0"/>
              <a:t> </a:t>
            </a:r>
            <a:r>
              <a:rPr lang="en-US" sz="1700" dirty="0" err="1" smtClean="0"/>
              <a:t>kebebasan</a:t>
            </a:r>
            <a:r>
              <a:rPr lang="en-US" sz="1700" dirty="0" smtClean="0"/>
              <a:t> </a:t>
            </a:r>
            <a:r>
              <a:rPr lang="en-US" sz="1700" dirty="0" err="1" smtClean="0"/>
              <a:t>individu</a:t>
            </a:r>
            <a:endParaRPr lang="en-US" sz="1700" dirty="0" smtClean="0"/>
          </a:p>
          <a:p>
            <a:endParaRPr lang="en-US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Demokratisasi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38912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kaidah-kaidah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kenegaraan</a:t>
            </a:r>
            <a:r>
              <a:rPr lang="en-US" sz="2400" dirty="0" smtClean="0"/>
              <a:t>. </a:t>
            </a:r>
            <a:r>
              <a:rPr lang="en-US" sz="2400" dirty="0" err="1" smtClean="0"/>
              <a:t>Tjuannya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terbentuknya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bercirikan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Demokratisasi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:</a:t>
            </a:r>
          </a:p>
          <a:p>
            <a:pPr marL="342900" indent="368300">
              <a:buFont typeface="+mj-lt"/>
              <a:buAutoNum type="arabicPeriod"/>
            </a:pPr>
            <a:r>
              <a:rPr lang="en-US" sz="2400" dirty="0" err="1" smtClean="0"/>
              <a:t>Pergantian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penguasa</a:t>
            </a:r>
            <a:r>
              <a:rPr lang="en-US" sz="2400" dirty="0" smtClean="0"/>
              <a:t> non </a:t>
            </a:r>
            <a:r>
              <a:rPr lang="en-US" sz="2400" dirty="0" err="1" smtClean="0"/>
              <a:t>demokratis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penguasa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endParaRPr lang="en-US" sz="2400" dirty="0" smtClean="0"/>
          </a:p>
          <a:p>
            <a:pPr marL="342900" indent="368300">
              <a:buFont typeface="+mj-lt"/>
              <a:buAutoNum type="arabicPeriod"/>
            </a:pP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lembaga-lemabaga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tertib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endParaRPr lang="en-US" sz="2400" dirty="0" smtClean="0"/>
          </a:p>
          <a:p>
            <a:pPr marL="342900" indent="368300">
              <a:buFont typeface="+mj-lt"/>
              <a:buAutoNum type="arabicPeriod"/>
            </a:pPr>
            <a:r>
              <a:rPr lang="en-US" sz="2400" dirty="0" err="1" smtClean="0"/>
              <a:t>Konsolidasi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endParaRPr lang="en-US" sz="2400" dirty="0" smtClean="0"/>
          </a:p>
          <a:p>
            <a:pPr marL="342900" indent="368300">
              <a:buFont typeface="+mj-lt"/>
              <a:buAutoNum type="arabicPeriod"/>
            </a:pPr>
            <a:r>
              <a:rPr lang="en-US" sz="2400" dirty="0" err="1" smtClean="0"/>
              <a:t>Praktik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72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Demokratisasi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Setidaknya</a:t>
            </a:r>
            <a:r>
              <a:rPr lang="en-US" sz="2400" dirty="0" smtClean="0"/>
              <a:t> 5(lima)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kelancaran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demokratitasi</a:t>
            </a:r>
            <a:r>
              <a:rPr lang="en-US" sz="2400" dirty="0" smtClean="0"/>
              <a:t> :</a:t>
            </a:r>
          </a:p>
          <a:p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keadilan</a:t>
            </a:r>
            <a:endParaRPr lang="en-US" sz="2400" dirty="0" smtClean="0"/>
          </a:p>
          <a:p>
            <a:r>
              <a:rPr lang="en-US" sz="2400" dirty="0" err="1" smtClean="0"/>
              <a:t>Tersedianya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kebutuhan-kebutuhan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r>
              <a:rPr lang="en-US" sz="2400" dirty="0" smtClean="0"/>
              <a:t>,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endParaRPr lang="en-US" sz="2400" dirty="0" smtClean="0"/>
          </a:p>
          <a:p>
            <a:r>
              <a:rPr lang="en-US" sz="2400" dirty="0" err="1" smtClean="0"/>
              <a:t>Kemapanan</a:t>
            </a:r>
            <a:r>
              <a:rPr lang="en-US" sz="2400" dirty="0" smtClean="0"/>
              <a:t> </a:t>
            </a:r>
            <a:r>
              <a:rPr lang="en-US" sz="2400" dirty="0" err="1" smtClean="0"/>
              <a:t>kesatuan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identitas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tahan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pembelahan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endParaRPr lang="en-US" sz="2400" dirty="0" smtClean="0"/>
          </a:p>
          <a:p>
            <a:r>
              <a:rPr lang="en-US" sz="2400" dirty="0" err="1" smtClean="0"/>
              <a:t>Pengetahuan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luas</a:t>
            </a:r>
            <a:r>
              <a:rPr lang="en-US" sz="2400" dirty="0" smtClean="0"/>
              <a:t>,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kedewasaan</a:t>
            </a:r>
            <a:r>
              <a:rPr lang="en-US" sz="2400" dirty="0" smtClean="0"/>
              <a:t>, 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toleransi</a:t>
            </a:r>
            <a:r>
              <a:rPr lang="en-US" sz="2400" dirty="0" smtClean="0"/>
              <a:t>, rasa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kolektif</a:t>
            </a:r>
            <a:endParaRPr lang="en-US" sz="2400" dirty="0" smtClean="0"/>
          </a:p>
          <a:p>
            <a:r>
              <a:rPr lang="en-US" sz="2400" dirty="0" err="1" smtClean="0"/>
              <a:t>Rezim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sumber-sumber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efisien</a:t>
            </a:r>
            <a:endParaRPr lang="en-US" sz="2400" dirty="0" smtClean="0"/>
          </a:p>
          <a:p>
            <a:r>
              <a:rPr lang="en-US" sz="2400" dirty="0" err="1" smtClean="0"/>
              <a:t>Berkelanjutan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Demokrasi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Indonesia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38912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(</a:t>
            </a:r>
            <a:r>
              <a:rPr lang="en-US" sz="2400" dirty="0" err="1" smtClean="0"/>
              <a:t>rapat</a:t>
            </a:r>
            <a:r>
              <a:rPr lang="en-US" sz="2400" dirty="0" smtClean="0"/>
              <a:t>, </a:t>
            </a:r>
            <a:r>
              <a:rPr lang="en-US" sz="2400" dirty="0" err="1" smtClean="0"/>
              <a:t>mufakat</a:t>
            </a:r>
            <a:r>
              <a:rPr lang="en-US" sz="2400" dirty="0" smtClean="0"/>
              <a:t>, </a:t>
            </a:r>
            <a:r>
              <a:rPr lang="en-US" sz="2400" dirty="0" err="1" smtClean="0"/>
              <a:t>gotong</a:t>
            </a:r>
            <a:r>
              <a:rPr lang="en-US" sz="2400" dirty="0" smtClean="0"/>
              <a:t> </a:t>
            </a:r>
            <a:r>
              <a:rPr lang="en-US" sz="2400" dirty="0" err="1" smtClean="0"/>
              <a:t>royong</a:t>
            </a:r>
            <a:r>
              <a:rPr lang="en-US" sz="2400" dirty="0" smtClean="0"/>
              <a:t>,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mengadakan</a:t>
            </a:r>
            <a:r>
              <a:rPr lang="en-US" sz="2400" dirty="0" smtClean="0"/>
              <a:t> </a:t>
            </a:r>
            <a:r>
              <a:rPr lang="en-US" sz="2400" dirty="0" err="1" smtClean="0"/>
              <a:t>protes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menyingkir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kekuasaan</a:t>
            </a:r>
            <a:r>
              <a:rPr lang="en-US" sz="2400" dirty="0" smtClean="0"/>
              <a:t> </a:t>
            </a:r>
            <a:r>
              <a:rPr lang="en-US" sz="2400" dirty="0" err="1" smtClean="0"/>
              <a:t>absolut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.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ideologi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,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adil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menguntungkan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terjabar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(</a:t>
            </a:r>
            <a:r>
              <a:rPr lang="en-US" sz="2400" dirty="0" err="1" smtClean="0"/>
              <a:t>Kedaulatan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, </a:t>
            </a:r>
            <a:r>
              <a:rPr lang="en-US" sz="2400" dirty="0" err="1" smtClean="0"/>
              <a:t>Republik</a:t>
            </a:r>
            <a:r>
              <a:rPr lang="en-US" sz="2400" dirty="0" smtClean="0"/>
              <a:t>, Negara </a:t>
            </a:r>
            <a:r>
              <a:rPr lang="en-US" sz="2400" dirty="0" err="1" smtClean="0"/>
              <a:t>berdasar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,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konstitusional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perwakilan</a:t>
            </a:r>
            <a:r>
              <a:rPr lang="en-US" sz="2400" dirty="0" smtClean="0"/>
              <a:t>,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musyawarah</a:t>
            </a:r>
            <a:r>
              <a:rPr lang="en-US" sz="2400" dirty="0" smtClean="0"/>
              <a:t>,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ketuhanan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Demokrasi</a:t>
            </a:r>
            <a:r>
              <a:rPr lang="en-US" sz="3600" dirty="0" smtClean="0"/>
              <a:t> Barat </a:t>
            </a:r>
            <a:r>
              <a:rPr lang="en-US" sz="3600" dirty="0" err="1" smtClean="0"/>
              <a:t>dan</a:t>
            </a:r>
            <a:r>
              <a:rPr lang="en-US" sz="3600" dirty="0" smtClean="0"/>
              <a:t> Indonesia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38912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pandangan</a:t>
            </a:r>
            <a:r>
              <a:rPr lang="en-US" sz="2000" dirty="0" smtClean="0"/>
              <a:t> Barat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mahluk</a:t>
            </a:r>
            <a:r>
              <a:rPr lang="en-US" sz="2000" dirty="0" smtClean="0"/>
              <a:t> </a:t>
            </a:r>
            <a:r>
              <a:rPr lang="en-US" sz="2000" dirty="0" err="1" smtClean="0"/>
              <a:t>otonom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mengejar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kehendaknya</a:t>
            </a:r>
            <a:r>
              <a:rPr lang="en-US" sz="2000" dirty="0" smtClean="0"/>
              <a:t>.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lain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dorongan</a:t>
            </a:r>
            <a:r>
              <a:rPr lang="en-US" sz="2000" dirty="0" smtClean="0"/>
              <a:t> </a:t>
            </a:r>
            <a:r>
              <a:rPr lang="en-US" sz="2000" dirty="0" err="1" smtClean="0"/>
              <a:t>rasionya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keamanan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kesejahteraan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terjamin</a:t>
            </a:r>
            <a:r>
              <a:rPr lang="en-US" sz="2000" dirty="0" smtClean="0"/>
              <a:t>, </a:t>
            </a:r>
            <a:r>
              <a:rPr lang="en-US" sz="2000" dirty="0" err="1" smtClean="0"/>
              <a:t>bukan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alamiah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ditakdirkan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lain. </a:t>
            </a:r>
            <a:r>
              <a:rPr lang="en-US" sz="2000" dirty="0" err="1" smtClean="0"/>
              <a:t>Sebaliknya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pandangan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alamiah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kesatuan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keluarga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Kesatuan</a:t>
            </a:r>
            <a:r>
              <a:rPr lang="en-US" sz="2000" dirty="0" smtClean="0"/>
              <a:t>, </a:t>
            </a:r>
            <a:r>
              <a:rPr lang="en-US" sz="2000" dirty="0" err="1" smtClean="0"/>
              <a:t>Kesatuan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.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sebab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pandangan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Kebersamaan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Kekeluargaan</a:t>
            </a:r>
            <a:r>
              <a:rPr lang="en-US" sz="2000" dirty="0" smtClean="0"/>
              <a:t>.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diakui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diperhatikan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mengejar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terbaik</a:t>
            </a:r>
            <a:r>
              <a:rPr lang="en-US" sz="2000" dirty="0" smtClean="0"/>
              <a:t> </a:t>
            </a:r>
            <a:r>
              <a:rPr lang="en-US" sz="2000" dirty="0" err="1" smtClean="0"/>
              <a:t>baginya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lepas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Kebersamaan</a:t>
            </a:r>
            <a:r>
              <a:rPr lang="en-US" sz="2000" dirty="0" smtClean="0"/>
              <a:t> / </a:t>
            </a:r>
            <a:r>
              <a:rPr lang="en-US" sz="2000" dirty="0" err="1" smtClean="0"/>
              <a:t>Kekeluargaan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Demokrasi</a:t>
            </a:r>
            <a:r>
              <a:rPr lang="en-US" sz="3600" dirty="0" smtClean="0"/>
              <a:t> Barat </a:t>
            </a:r>
            <a:r>
              <a:rPr lang="en-US" sz="3600" dirty="0" err="1" smtClean="0"/>
              <a:t>dan</a:t>
            </a:r>
            <a:r>
              <a:rPr lang="en-US" sz="3600" dirty="0" smtClean="0"/>
              <a:t> Indonesia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389120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Kalau</a:t>
            </a:r>
            <a:r>
              <a:rPr lang="en-US" sz="1800" dirty="0" smtClean="0"/>
              <a:t> </a:t>
            </a:r>
            <a:r>
              <a:rPr lang="en-US" sz="1800" dirty="0" err="1" smtClean="0"/>
              <a:t>pelaksanaan</a:t>
            </a:r>
            <a:r>
              <a:rPr lang="en-US" sz="1800" dirty="0" smtClean="0"/>
              <a:t> </a:t>
            </a:r>
            <a:r>
              <a:rPr lang="en-US" sz="1800" dirty="0" err="1" smtClean="0"/>
              <a:t>demokrasi</a:t>
            </a:r>
            <a:r>
              <a:rPr lang="en-US" sz="1800" dirty="0" smtClean="0"/>
              <a:t> Barat </a:t>
            </a:r>
            <a:r>
              <a:rPr lang="en-US" sz="1800" dirty="0" err="1" smtClean="0"/>
              <a:t>dinamakan</a:t>
            </a:r>
            <a:r>
              <a:rPr lang="en-US" sz="1800" dirty="0" smtClean="0"/>
              <a:t> </a:t>
            </a:r>
            <a:r>
              <a:rPr lang="en-US" sz="1800" dirty="0" err="1" smtClean="0"/>
              <a:t>sekuler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arti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Ketuhanan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religie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mempengaruhinya</a:t>
            </a:r>
            <a:r>
              <a:rPr lang="en-US" sz="1800" dirty="0" smtClean="0"/>
              <a:t>, </a:t>
            </a:r>
            <a:r>
              <a:rPr lang="en-US" sz="1800" dirty="0" err="1" smtClean="0"/>
              <a:t>sebaliknya</a:t>
            </a:r>
            <a:r>
              <a:rPr lang="en-US" sz="1800" dirty="0" smtClean="0"/>
              <a:t> </a:t>
            </a:r>
            <a:r>
              <a:rPr lang="en-US" sz="1800" dirty="0" err="1" smtClean="0"/>
              <a:t>demokrasi</a:t>
            </a:r>
            <a:r>
              <a:rPr lang="en-US" sz="1800" dirty="0" smtClean="0"/>
              <a:t> Indonesia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lepas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Ketuhanan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Maha</a:t>
            </a:r>
            <a:r>
              <a:rPr lang="en-US" sz="1800" dirty="0" smtClean="0"/>
              <a:t> </a:t>
            </a:r>
            <a:r>
              <a:rPr lang="en-US" sz="1800" dirty="0" err="1" smtClean="0"/>
              <a:t>Esa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sila</a:t>
            </a:r>
            <a:r>
              <a:rPr lang="en-US" sz="1800" dirty="0" smtClean="0"/>
              <a:t> </a:t>
            </a:r>
            <a:r>
              <a:rPr lang="en-US" sz="1800" dirty="0" err="1" smtClean="0"/>
              <a:t>pertama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>. </a:t>
            </a:r>
            <a:r>
              <a:rPr lang="en-US" sz="1800" dirty="0" err="1" smtClean="0"/>
              <a:t>Meskipun</a:t>
            </a:r>
            <a:r>
              <a:rPr lang="en-US" sz="1800" dirty="0" smtClean="0"/>
              <a:t> NKRI </a:t>
            </a:r>
            <a:r>
              <a:rPr lang="en-US" sz="1800" dirty="0" err="1" smtClean="0"/>
              <a:t>bukan</a:t>
            </a:r>
            <a:r>
              <a:rPr lang="en-US" sz="1800" dirty="0" smtClean="0"/>
              <a:t> </a:t>
            </a:r>
            <a:r>
              <a:rPr lang="en-US" sz="1800" dirty="0" err="1" smtClean="0"/>
              <a:t>negara</a:t>
            </a:r>
            <a:r>
              <a:rPr lang="en-US" sz="1800" dirty="0" smtClean="0"/>
              <a:t> </a:t>
            </a:r>
            <a:r>
              <a:rPr lang="en-US" sz="1800" dirty="0" err="1" smtClean="0"/>
              <a:t>berdasarkan</a:t>
            </a:r>
            <a:r>
              <a:rPr lang="en-US" sz="1800" dirty="0" smtClean="0"/>
              <a:t> agama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negara</a:t>
            </a:r>
            <a:r>
              <a:rPr lang="en-US" sz="1800" dirty="0" smtClean="0"/>
              <a:t> agama, </a:t>
            </a:r>
            <a:r>
              <a:rPr lang="en-US" sz="1800" dirty="0" err="1" smtClean="0"/>
              <a:t>namun</a:t>
            </a:r>
            <a:r>
              <a:rPr lang="en-US" sz="1800" dirty="0" smtClean="0"/>
              <a:t> </a:t>
            </a:r>
            <a:r>
              <a:rPr lang="en-US" sz="1800" dirty="0" err="1" smtClean="0"/>
              <a:t>ia</a:t>
            </a:r>
            <a:r>
              <a:rPr lang="en-US" sz="1800" dirty="0" smtClean="0"/>
              <a:t> </a:t>
            </a:r>
            <a:r>
              <a:rPr lang="en-US" sz="1800" dirty="0" err="1" smtClean="0"/>
              <a:t>bukan</a:t>
            </a:r>
            <a:r>
              <a:rPr lang="en-US" sz="1800" dirty="0" smtClean="0"/>
              <a:t> pula </a:t>
            </a:r>
            <a:r>
              <a:rPr lang="en-US" sz="1800" dirty="0" err="1" smtClean="0"/>
              <a:t>negara</a:t>
            </a:r>
            <a:r>
              <a:rPr lang="en-US" sz="1800" dirty="0" smtClean="0"/>
              <a:t> </a:t>
            </a:r>
            <a:r>
              <a:rPr lang="en-US" sz="1800" dirty="0" err="1" smtClean="0"/>
              <a:t>sekuler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menolak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agama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kehidupan</a:t>
            </a:r>
            <a:r>
              <a:rPr lang="en-US" sz="1800" dirty="0" smtClean="0"/>
              <a:t> </a:t>
            </a:r>
            <a:r>
              <a:rPr lang="en-US" sz="1800" dirty="0" err="1" smtClean="0"/>
              <a:t>bernegara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demokrasi</a:t>
            </a:r>
            <a:r>
              <a:rPr lang="en-US" sz="1800" dirty="0" smtClean="0"/>
              <a:t> Barat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normal </a:t>
            </a:r>
            <a:r>
              <a:rPr lang="en-US" sz="1800" dirty="0" err="1" smtClean="0"/>
              <a:t>kalau</a:t>
            </a:r>
            <a:r>
              <a:rPr lang="en-US" sz="1800" dirty="0" smtClean="0"/>
              <a:t> </a:t>
            </a:r>
            <a:r>
              <a:rPr lang="en-US" sz="1800" dirty="0" err="1" smtClean="0"/>
              <a:t>partai</a:t>
            </a:r>
            <a:r>
              <a:rPr lang="en-US" sz="1800" dirty="0" smtClean="0"/>
              <a:t> </a:t>
            </a:r>
            <a:r>
              <a:rPr lang="en-US" sz="1800" dirty="0" err="1" smtClean="0"/>
              <a:t>politik</a:t>
            </a:r>
            <a:r>
              <a:rPr lang="en-US" sz="1800" dirty="0" smtClean="0"/>
              <a:t> </a:t>
            </a:r>
            <a:r>
              <a:rPr lang="en-US" sz="1800" dirty="0" err="1" smtClean="0"/>
              <a:t>mengejar</a:t>
            </a:r>
            <a:r>
              <a:rPr lang="en-US" sz="1800" dirty="0" smtClean="0"/>
              <a:t> </a:t>
            </a:r>
            <a:r>
              <a:rPr lang="en-US" sz="1800" dirty="0" err="1" smtClean="0"/>
              <a:t>kekuasaan</a:t>
            </a:r>
            <a:r>
              <a:rPr lang="en-US" sz="1800" dirty="0" smtClean="0"/>
              <a:t> agar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kekuasaan</a:t>
            </a:r>
            <a:r>
              <a:rPr lang="en-US" sz="1800" dirty="0" smtClean="0"/>
              <a:t> </a:t>
            </a:r>
            <a:r>
              <a:rPr lang="en-US" sz="1800" dirty="0" err="1" smtClean="0"/>
              <a:t>itu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mewujudkan</a:t>
            </a:r>
            <a:r>
              <a:rPr lang="en-US" sz="1800" dirty="0" smtClean="0"/>
              <a:t> </a:t>
            </a:r>
            <a:r>
              <a:rPr lang="en-US" sz="1800" dirty="0" err="1" smtClean="0"/>
              <a:t>kepentingannya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seluas-luasnya</a:t>
            </a:r>
            <a:r>
              <a:rPr lang="en-US" sz="1800" dirty="0" smtClean="0"/>
              <a:t> (The Winner takes all). </a:t>
            </a:r>
            <a:r>
              <a:rPr lang="en-US" sz="1800" dirty="0" err="1" smtClean="0"/>
              <a:t>Ia</a:t>
            </a:r>
            <a:r>
              <a:rPr lang="en-US" sz="1800" dirty="0" smtClean="0"/>
              <a:t> </a:t>
            </a:r>
            <a:r>
              <a:rPr lang="en-US" sz="1800" dirty="0" err="1" smtClean="0"/>
              <a:t>hanya</a:t>
            </a:r>
            <a:r>
              <a:rPr lang="en-US" sz="1800" dirty="0" smtClean="0"/>
              <a:t> </a:t>
            </a:r>
            <a:r>
              <a:rPr lang="en-US" sz="1800" dirty="0" err="1" smtClean="0"/>
              <a:t>mengakomodasi</a:t>
            </a:r>
            <a:r>
              <a:rPr lang="en-US" sz="1800" dirty="0" smtClean="0"/>
              <a:t> </a:t>
            </a:r>
            <a:r>
              <a:rPr lang="en-US" sz="1800" dirty="0" err="1" smtClean="0"/>
              <a:t>kepentingan</a:t>
            </a:r>
            <a:r>
              <a:rPr lang="en-US" sz="1800" dirty="0" smtClean="0"/>
              <a:t> </a:t>
            </a:r>
            <a:r>
              <a:rPr lang="en-US" sz="1800" dirty="0" err="1" smtClean="0"/>
              <a:t>pihak</a:t>
            </a:r>
            <a:r>
              <a:rPr lang="en-US" sz="1800" dirty="0" smtClean="0"/>
              <a:t> lain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kalau</a:t>
            </a:r>
            <a:r>
              <a:rPr lang="en-US" sz="1800" dirty="0" smtClean="0"/>
              <a:t> </a:t>
            </a:r>
            <a:r>
              <a:rPr lang="en-US" sz="1800" dirty="0" err="1" smtClean="0"/>
              <a:t>itu</a:t>
            </a:r>
            <a:r>
              <a:rPr lang="en-US" sz="1800" dirty="0" smtClean="0"/>
              <a:t> </a:t>
            </a:r>
            <a:r>
              <a:rPr lang="en-US" sz="1800" dirty="0" err="1" smtClean="0"/>
              <a:t>sesuai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kepentingannya</a:t>
            </a:r>
            <a:r>
              <a:rPr lang="en-US" sz="1800" dirty="0" smtClean="0"/>
              <a:t>. </a:t>
            </a:r>
            <a:r>
              <a:rPr lang="en-US" sz="1800" dirty="0" err="1" smtClean="0"/>
              <a:t>Jadi</a:t>
            </a:r>
            <a:r>
              <a:rPr lang="en-US" sz="1800" dirty="0" smtClean="0"/>
              <a:t> </a:t>
            </a:r>
            <a:r>
              <a:rPr lang="en-US" sz="1800" dirty="0" err="1" smtClean="0"/>
              <a:t>sikap</a:t>
            </a:r>
            <a:r>
              <a:rPr lang="en-US" sz="1800" dirty="0" smtClean="0"/>
              <a:t> Win-Win Solution yang </a:t>
            </a:r>
            <a:r>
              <a:rPr lang="en-US" sz="1800" dirty="0" err="1" smtClean="0"/>
              <a:t>sekarang</a:t>
            </a:r>
            <a:r>
              <a:rPr lang="en-US" sz="1800" dirty="0" smtClean="0"/>
              <a:t> </a:t>
            </a:r>
            <a:r>
              <a:rPr lang="en-US" sz="1800" dirty="0" err="1" smtClean="0"/>
              <a:t>juga</a:t>
            </a:r>
            <a:r>
              <a:rPr lang="en-US" sz="1800" dirty="0" smtClean="0"/>
              <a:t> </a:t>
            </a:r>
            <a:r>
              <a:rPr lang="en-US" sz="1800" dirty="0" err="1" smtClean="0"/>
              <a:t>sering</a:t>
            </a:r>
            <a:r>
              <a:rPr lang="en-US" sz="1800" dirty="0" smtClean="0"/>
              <a:t>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di</a:t>
            </a:r>
            <a:r>
              <a:rPr lang="en-US" sz="1800" dirty="0" smtClean="0"/>
              <a:t> Barat </a:t>
            </a:r>
            <a:r>
              <a:rPr lang="en-US" sz="1800" dirty="0" err="1" smtClean="0"/>
              <a:t>bukan</a:t>
            </a:r>
            <a:r>
              <a:rPr lang="en-US" sz="1800" dirty="0" smtClean="0"/>
              <a:t>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prinsip</a:t>
            </a:r>
            <a:r>
              <a:rPr lang="en-US" sz="1800" dirty="0" smtClean="0"/>
              <a:t> </a:t>
            </a:r>
            <a:r>
              <a:rPr lang="en-US" sz="1800" dirty="0" err="1" smtClean="0"/>
              <a:t>Kebersamaan</a:t>
            </a:r>
            <a:r>
              <a:rPr lang="en-US" sz="1800" dirty="0" smtClean="0"/>
              <a:t>, </a:t>
            </a:r>
            <a:r>
              <a:rPr lang="en-US" sz="1800" dirty="0" err="1" smtClean="0"/>
              <a:t>melainkan</a:t>
            </a:r>
            <a:r>
              <a:rPr lang="en-US" sz="1800" dirty="0" smtClean="0"/>
              <a:t>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Manfaat</a:t>
            </a:r>
            <a:r>
              <a:rPr lang="en-US" sz="1800" dirty="0" smtClean="0"/>
              <a:t> </a:t>
            </a:r>
            <a:r>
              <a:rPr lang="en-US" sz="1800" dirty="0" err="1" smtClean="0"/>
              <a:t>semata-mata</a:t>
            </a:r>
            <a:r>
              <a:rPr lang="en-US" sz="1800" dirty="0" smtClean="0"/>
              <a:t>.</a:t>
            </a:r>
            <a:br>
              <a:rPr lang="en-US" sz="1800" dirty="0" smtClean="0"/>
            </a:br>
            <a:r>
              <a:rPr lang="en-US" sz="1800" dirty="0" smtClean="0"/>
              <a:t>Di Indonesia </a:t>
            </a:r>
            <a:r>
              <a:rPr lang="en-US" sz="1800" dirty="0" err="1" smtClean="0"/>
              <a:t>berdasarkan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demokrasi</a:t>
            </a:r>
            <a:r>
              <a:rPr lang="en-US" sz="1800" dirty="0" smtClean="0"/>
              <a:t> </a:t>
            </a:r>
            <a:r>
              <a:rPr lang="en-US" sz="1800" dirty="0" err="1" smtClean="0"/>
              <a:t>dilaksanakan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</a:t>
            </a:r>
            <a:r>
              <a:rPr lang="en-US" sz="1800" dirty="0" err="1" smtClean="0"/>
              <a:t>Musyawarah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Mufakat</a:t>
            </a:r>
            <a:r>
              <a:rPr lang="en-US" sz="1800" dirty="0" smtClean="0"/>
              <a:t>. </a:t>
            </a:r>
            <a:r>
              <a:rPr lang="en-US" sz="1800" dirty="0" err="1" smtClean="0"/>
              <a:t>Jadi</a:t>
            </a:r>
            <a:r>
              <a:rPr lang="en-US" sz="1800" dirty="0" smtClean="0"/>
              <a:t> </a:t>
            </a:r>
            <a:r>
              <a:rPr lang="en-US" sz="1800" dirty="0" err="1" smtClean="0"/>
              <a:t>dianggap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benar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pihak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sedikit</a:t>
            </a:r>
            <a:r>
              <a:rPr lang="en-US" sz="1800" dirty="0" smtClean="0"/>
              <a:t> </a:t>
            </a:r>
            <a:r>
              <a:rPr lang="en-US" sz="1800" dirty="0" err="1" smtClean="0"/>
              <a:t>jumlahnya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di”bulldozer</a:t>
            </a:r>
            <a:r>
              <a:rPr lang="en-US" sz="1800" dirty="0" smtClean="0"/>
              <a:t>”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pihak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besar</a:t>
            </a:r>
            <a:r>
              <a:rPr lang="en-US" sz="1800" dirty="0" smtClean="0"/>
              <a:t> </a:t>
            </a:r>
            <a:r>
              <a:rPr lang="en-US" sz="1800" dirty="0" err="1" smtClean="0"/>
              <a:t>jumlahnya</a:t>
            </a:r>
            <a:r>
              <a:rPr lang="en-US" sz="1800" dirty="0" smtClean="0"/>
              <a:t>. </a:t>
            </a:r>
            <a:r>
              <a:rPr lang="en-US" sz="1800" dirty="0" err="1" smtClean="0"/>
              <a:t>Itu</a:t>
            </a:r>
            <a:r>
              <a:rPr lang="en-US" sz="1800" dirty="0" smtClean="0"/>
              <a:t> </a:t>
            </a:r>
            <a:r>
              <a:rPr lang="en-US" sz="1800" dirty="0" err="1" smtClean="0"/>
              <a:t>berarti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demokrasi</a:t>
            </a:r>
            <a:r>
              <a:rPr lang="en-US" sz="1800" dirty="0" smtClean="0"/>
              <a:t> Indonesia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prinsipnya</a:t>
            </a:r>
            <a:r>
              <a:rPr lang="en-US" sz="1800" dirty="0" smtClean="0"/>
              <a:t> </a:t>
            </a:r>
            <a:r>
              <a:rPr lang="en-US" sz="1800" dirty="0" err="1" smtClean="0"/>
              <a:t>mengusahakan</a:t>
            </a:r>
            <a:r>
              <a:rPr lang="en-US" sz="1800" dirty="0" smtClean="0"/>
              <a:t> Win-Win Solution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bukan</a:t>
            </a:r>
            <a:r>
              <a:rPr lang="en-US" sz="1800" dirty="0" smtClean="0"/>
              <a:t>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manfaat</a:t>
            </a:r>
            <a:r>
              <a:rPr lang="en-US" sz="1800" dirty="0" smtClean="0"/>
              <a:t> </a:t>
            </a:r>
            <a:r>
              <a:rPr lang="en-US" sz="1800" dirty="0" err="1" smtClean="0"/>
              <a:t>semata-mata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428604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 </a:t>
            </a:r>
            <a:r>
              <a:rPr lang="en-US" sz="5400" b="1" dirty="0" smtClean="0"/>
              <a:t>  </a:t>
            </a:r>
            <a:r>
              <a:rPr lang="en-US" sz="5400" b="1" dirty="0" err="1" smtClean="0"/>
              <a:t>Demokrasi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8912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Yunani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Demos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Cratos</a:t>
            </a:r>
            <a:r>
              <a:rPr lang="en-US" sz="2400" i="1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cratein</a:t>
            </a:r>
            <a:r>
              <a:rPr lang="en-US" sz="2400" i="1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kekuasaan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Abad </a:t>
            </a:r>
            <a:r>
              <a:rPr lang="en-US" sz="2400" dirty="0" smtClean="0"/>
              <a:t>ke-4 SM </a:t>
            </a:r>
            <a:r>
              <a:rPr lang="en-US" sz="2400" dirty="0" err="1" smtClean="0"/>
              <a:t>dan</a:t>
            </a:r>
            <a:r>
              <a:rPr lang="en-US" sz="2400" dirty="0" smtClean="0"/>
              <a:t> ke-6 M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i="1" dirty="0" smtClean="0">
                <a:sym typeface="Wingdings" pitchFamily="2" charset="2"/>
              </a:rPr>
              <a:t>Direct Democracy </a:t>
            </a:r>
            <a:r>
              <a:rPr lang="en-US" sz="2400" dirty="0" err="1" smtClean="0">
                <a:sym typeface="Wingdings" pitchFamily="2" charset="2"/>
              </a:rPr>
              <a:t>di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Yunani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0962" name="Picture 2" descr="http://t1.gstatic.com/images?q=tbn:ANd9GcSCuFdSSnVmqoaXUzU4ElIlNAdpyD53BPg6x3c6tboJNvOesBNT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1" y="3214686"/>
            <a:ext cx="5787157" cy="3052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perkembangannya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demokrasi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secara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langsung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mulai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sulit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dilaksanakan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karena</a:t>
            </a:r>
            <a:r>
              <a:rPr lang="en-US" sz="2800" dirty="0" smtClean="0">
                <a:sym typeface="Wingdings" pitchFamily="2" charset="2"/>
              </a:rPr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ym typeface="Wingdings" pitchFamily="2" charset="2"/>
              </a:rPr>
              <a:t>Tidak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adanya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tempat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menampung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seluruh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warga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jumlahnya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cukup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banyak</a:t>
            </a:r>
            <a:endParaRPr lang="en-US" sz="28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ym typeface="Wingdings" pitchFamily="2" charset="2"/>
              </a:rPr>
              <a:t>Untuk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melakukan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musyawarah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baik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jumlah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banyak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sulit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dilakukan</a:t>
            </a:r>
            <a:endParaRPr lang="en-US" sz="28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ym typeface="Wingdings" pitchFamily="2" charset="2"/>
              </a:rPr>
              <a:t>Hasil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persetujuan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secara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mufakat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sulit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tercapai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karena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sulitnya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memungut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suara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dari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peserta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adil</a:t>
            </a:r>
            <a:r>
              <a:rPr lang="en-US" sz="2800" dirty="0" smtClean="0">
                <a:sym typeface="Wingdings" pitchFamily="2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ym typeface="Wingdings" pitchFamily="2" charset="2"/>
              </a:rPr>
              <a:t>Masalah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dihadapi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oleh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negara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semakin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kompleks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rumit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sehingga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membutuhkan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orang-orang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secara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khusus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berkecimpung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penyelesaian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masalah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tersebut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28604"/>
            <a:ext cx="835824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Demokrasi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penyaluran</a:t>
            </a:r>
            <a:r>
              <a:rPr lang="en-US" sz="2000" dirty="0" smtClean="0"/>
              <a:t> </a:t>
            </a:r>
            <a:r>
              <a:rPr lang="en-US" sz="2000" dirty="0" err="1" smtClean="0"/>
              <a:t>kehendak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i="1" dirty="0" err="1" smtClean="0"/>
              <a:t>Demokrasi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langsung</a:t>
            </a:r>
            <a:r>
              <a:rPr lang="en-US" sz="2000" i="1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Demokrasi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tidak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langsung</a:t>
            </a:r>
            <a:endParaRPr lang="en-US" sz="2000" i="1" dirty="0" smtClean="0"/>
          </a:p>
          <a:p>
            <a:endParaRPr lang="en-US" sz="2000" i="1" dirty="0"/>
          </a:p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negara-negara</a:t>
            </a:r>
            <a:r>
              <a:rPr lang="en-US" sz="2000" dirty="0" smtClean="0"/>
              <a:t> modern, </a:t>
            </a:r>
            <a:r>
              <a:rPr lang="en-US" sz="2000" dirty="0" err="1" smtClean="0"/>
              <a:t>penerapan</a:t>
            </a:r>
            <a:r>
              <a:rPr lang="en-US" sz="2000" dirty="0" smtClean="0"/>
              <a:t> </a:t>
            </a:r>
            <a:r>
              <a:rPr lang="en-US" sz="2000" dirty="0" err="1" smtClean="0"/>
              <a:t>demokrasi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alasan</a:t>
            </a:r>
            <a:r>
              <a:rPr lang="en-US" sz="2000" dirty="0" smtClean="0"/>
              <a:t>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Penduduk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bertambah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musyawarah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dimungkinkan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Masalah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dihadapi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kompleks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tantangan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kesibukan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sendiri-sendiri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didalam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mengurus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kehidupannya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berminat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keahlian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28604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500042"/>
            <a:ext cx="835824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terminologi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banyak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ahli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mengemukakan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pengertian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demokrasi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namun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dasar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demokrasi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selalu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mengacu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yaitu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Pelaksana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kekuasaan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wakil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terpilih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karena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yakin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segala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kepentingannya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diperhatikan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melaksanakan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kekuasaan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senantiasa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mengingat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kehendak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memenuhi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kehendak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Batas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kekuasaan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demokrasi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ditentukan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sebanyak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mungkin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memperoleh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diinginkan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oleh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menyimpang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dasar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demokrasi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714356"/>
            <a:ext cx="8643998" cy="21236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400" i="1" dirty="0" smtClean="0"/>
              <a:t>“Government of the people, by the people and for the people”</a:t>
            </a:r>
          </a:p>
          <a:p>
            <a:pPr algn="just"/>
            <a:r>
              <a:rPr lang="en-US" sz="4400" i="1" dirty="0"/>
              <a:t> </a:t>
            </a:r>
            <a:r>
              <a:rPr lang="en-US" sz="3200" dirty="0" smtClean="0"/>
              <a:t>Abraham Lincoln (1863)</a:t>
            </a:r>
            <a:endParaRPr lang="en-US" sz="4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14282" y="3071810"/>
            <a:ext cx="5715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substantif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Kebebasan</a:t>
            </a:r>
            <a:r>
              <a:rPr lang="en-US" sz="2400" dirty="0" smtClean="0"/>
              <a:t>/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(freedom/equality)</a:t>
            </a:r>
            <a:endParaRPr lang="en-US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Kedaulatan</a:t>
            </a:r>
            <a:r>
              <a:rPr lang="en-US" sz="2400" dirty="0" smtClean="0"/>
              <a:t> </a:t>
            </a:r>
            <a:r>
              <a:rPr lang="en-US" sz="2400" dirty="0" smtClean="0"/>
              <a:t>Rakyat (people’s </a:t>
            </a:r>
            <a:r>
              <a:rPr lang="en-US" sz="2400" dirty="0" err="1" smtClean="0"/>
              <a:t>sovereignity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37890" name="Picture 2" descr="http://t2.gstatic.com/images?q=tbn:ANd9GcQF-SIt3NNHg5qx9doL6uaiy1dOBnC87oW7ea2hmwXXKM_3wC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214686"/>
            <a:ext cx="3166237" cy="3124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Plato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Monarki</a:t>
            </a:r>
            <a:endParaRPr lang="en-US" dirty="0" smtClean="0"/>
          </a:p>
          <a:p>
            <a:r>
              <a:rPr lang="en-US" dirty="0" err="1" smtClean="0"/>
              <a:t>Tirani</a:t>
            </a:r>
            <a:endParaRPr lang="en-US" dirty="0" smtClean="0"/>
          </a:p>
          <a:p>
            <a:r>
              <a:rPr lang="en-US" dirty="0" err="1" smtClean="0"/>
              <a:t>Aristokrasi</a:t>
            </a:r>
            <a:endParaRPr lang="en-US" dirty="0" smtClean="0"/>
          </a:p>
          <a:p>
            <a:r>
              <a:rPr lang="en-US" dirty="0" err="1" smtClean="0"/>
              <a:t>Oligarki</a:t>
            </a:r>
            <a:endParaRPr lang="en-US" dirty="0" smtClean="0"/>
          </a:p>
          <a:p>
            <a:r>
              <a:rPr lang="en-US" dirty="0" err="1" smtClean="0"/>
              <a:t>Demokrasi</a:t>
            </a:r>
            <a:endParaRPr lang="en-US" dirty="0" smtClean="0"/>
          </a:p>
          <a:p>
            <a:r>
              <a:rPr lang="en-US" dirty="0" err="1" smtClean="0"/>
              <a:t>Mobokrasi</a:t>
            </a:r>
            <a:r>
              <a:rPr lang="en-US" dirty="0" smtClean="0"/>
              <a:t>/</a:t>
            </a:r>
            <a:r>
              <a:rPr lang="en-US" dirty="0" err="1" smtClean="0"/>
              <a:t>Okhlokrasi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Machiaveli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Monarki</a:t>
            </a:r>
            <a:endParaRPr lang="en-US" dirty="0" smtClean="0"/>
          </a:p>
          <a:p>
            <a:r>
              <a:rPr lang="en-US" dirty="0" err="1" smtClean="0"/>
              <a:t>Republik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ditentutkan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mayoritas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wakil-wakil</a:t>
            </a:r>
            <a:r>
              <a:rPr lang="en-US" dirty="0" smtClean="0"/>
              <a:t> yang </a:t>
            </a:r>
            <a:r>
              <a:rPr lang="en-US" dirty="0" err="1" smtClean="0"/>
              <a:t>diawasi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yang </a:t>
            </a:r>
            <a:r>
              <a:rPr lang="en-US" dirty="0" err="1" smtClean="0"/>
              <a:t>berkala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terjaminnya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(Henry B Mayo)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non </a:t>
            </a:r>
            <a:r>
              <a:rPr lang="en-US" dirty="0" err="1" smtClean="0"/>
              <a:t>demokrasi</a:t>
            </a:r>
            <a:r>
              <a:rPr lang="en-US" dirty="0" smtClean="0"/>
              <a:t> (</a:t>
            </a:r>
            <a:r>
              <a:rPr lang="en-US" dirty="0" err="1" smtClean="0"/>
              <a:t>otoriter</a:t>
            </a:r>
            <a:r>
              <a:rPr lang="en-US" dirty="0" smtClean="0"/>
              <a:t>, </a:t>
            </a:r>
            <a:r>
              <a:rPr lang="en-US" dirty="0" err="1" smtClean="0"/>
              <a:t>totaliter</a:t>
            </a:r>
            <a:r>
              <a:rPr lang="en-US" dirty="0" smtClean="0"/>
              <a:t>, </a:t>
            </a:r>
            <a:r>
              <a:rPr lang="en-US" dirty="0" err="1" smtClean="0"/>
              <a:t>diktator</a:t>
            </a:r>
            <a:r>
              <a:rPr lang="en-US" dirty="0" smtClean="0"/>
              <a:t>, </a:t>
            </a:r>
            <a:r>
              <a:rPr lang="en-US" dirty="0" err="1" smtClean="0"/>
              <a:t>rezim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, </a:t>
            </a:r>
            <a:r>
              <a:rPr lang="en-US" dirty="0" err="1" smtClean="0"/>
              <a:t>rezim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, </a:t>
            </a:r>
            <a:r>
              <a:rPr lang="en-US" dirty="0" err="1" smtClean="0"/>
              <a:t>monarki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sitem</a:t>
            </a:r>
            <a:r>
              <a:rPr lang="en-US" dirty="0" smtClean="0"/>
              <a:t> </a:t>
            </a:r>
            <a:r>
              <a:rPr lang="en-US" dirty="0" err="1" smtClean="0"/>
              <a:t>komunis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Islam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797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Demokrasi</vt:lpstr>
      <vt:lpstr>   Demokrasi </vt:lpstr>
      <vt:lpstr>Slide 3</vt:lpstr>
      <vt:lpstr>Slide 4</vt:lpstr>
      <vt:lpstr>Slide 5</vt:lpstr>
      <vt:lpstr>Slide 6</vt:lpstr>
      <vt:lpstr>Demokrasi Sebagai Bentuk Pemerintahan</vt:lpstr>
      <vt:lpstr>Demokrasi Sebagai Sistem Politik</vt:lpstr>
      <vt:lpstr>Demokrasi Sebagai Sistem Politik</vt:lpstr>
      <vt:lpstr>Prinsip –prinsip dari sistem politik demokrasi</vt:lpstr>
      <vt:lpstr>Demokratisasi</vt:lpstr>
      <vt:lpstr>Demokratisasi</vt:lpstr>
      <vt:lpstr>Demokrasi di Indonesia</vt:lpstr>
      <vt:lpstr>Demokrasi Barat dan Indonesia</vt:lpstr>
      <vt:lpstr>Demokrasi Barat dan Indonesia</vt:lpstr>
    </vt:vector>
  </TitlesOfParts>
  <Company>Sylvia's Enterprise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 dan Pendidikan Demokrasi</dc:title>
  <dc:creator>Sylvia Octa Putri</dc:creator>
  <cp:lastModifiedBy>Sylvia Octa Putri</cp:lastModifiedBy>
  <cp:revision>5</cp:revision>
  <dcterms:created xsi:type="dcterms:W3CDTF">2011-06-09T15:40:39Z</dcterms:created>
  <dcterms:modified xsi:type="dcterms:W3CDTF">2011-12-11T22:58:27Z</dcterms:modified>
</cp:coreProperties>
</file>