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06BDCD-188E-46FF-A347-6083D0985C5C}" type="datetimeFigureOut">
              <a:rPr lang="id-ID" smtClean="0"/>
              <a:t>27/02/2012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Elemen Dasar PHP</a:t>
            </a:r>
            <a:endParaRPr lang="id-ID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Pertemuan 1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87338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Dasar 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PHP (Personal Home Page </a:t>
            </a:r>
            <a:r>
              <a:rPr lang="en-US" sz="2800" dirty="0" smtClean="0"/>
              <a:t>Tools)</a:t>
            </a:r>
            <a:r>
              <a:rPr lang="id-ID" sz="2800" dirty="0" smtClean="0"/>
              <a:t> merupakan </a:t>
            </a:r>
            <a:r>
              <a:rPr lang="id-ID" sz="2800" dirty="0"/>
              <a:t>bahasa skrip yang </a:t>
            </a:r>
            <a:r>
              <a:rPr lang="id-ID" sz="2800" dirty="0" smtClean="0"/>
              <a:t>digunakan untuk </a:t>
            </a:r>
            <a:r>
              <a:rPr lang="id-ID" sz="2800" dirty="0"/>
              <a:t>membuat halaman web </a:t>
            </a:r>
            <a:r>
              <a:rPr lang="id-ID" sz="2800" dirty="0" smtClean="0"/>
              <a:t>yang dinamis </a:t>
            </a:r>
            <a:r>
              <a:rPr lang="id-ID" sz="2800" dirty="0"/>
              <a:t>yang dijalankan di server.</a:t>
            </a:r>
          </a:p>
          <a:p>
            <a:r>
              <a:rPr lang="en-US" sz="2800" dirty="0" smtClean="0"/>
              <a:t>PHP </a:t>
            </a:r>
            <a:r>
              <a:rPr lang="en-US" sz="2800" dirty="0" err="1"/>
              <a:t>bersifat</a:t>
            </a:r>
            <a:r>
              <a:rPr lang="en-US" sz="2800" dirty="0"/>
              <a:t> server side scripting (</a:t>
            </a:r>
            <a:r>
              <a:rPr lang="en-US" sz="2800" dirty="0" err="1" smtClean="0"/>
              <a:t>dapat</a:t>
            </a:r>
            <a:r>
              <a:rPr lang="id-ID" sz="2800" dirty="0" smtClean="0"/>
              <a:t> ditambahkan </a:t>
            </a:r>
            <a:r>
              <a:rPr lang="id-ID" sz="2800" dirty="0"/>
              <a:t>kedalam HTML dan </a:t>
            </a:r>
            <a:r>
              <a:rPr lang="id-ID" sz="2800" dirty="0" smtClean="0"/>
              <a:t>halaman web </a:t>
            </a:r>
            <a:r>
              <a:rPr lang="id-ID" sz="2800" dirty="0"/>
              <a:t>bersifat </a:t>
            </a:r>
            <a:r>
              <a:rPr lang="id-ID" sz="2800" dirty="0" smtClean="0"/>
              <a:t>dinamis.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43848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PHP dapat berjalan diberbagai jenis platform.</a:t>
            </a:r>
          </a:p>
          <a:p>
            <a:r>
              <a:rPr lang="id-ID" dirty="0" smtClean="0"/>
              <a:t>Cara </a:t>
            </a:r>
            <a:r>
              <a:rPr lang="id-ID" dirty="0"/>
              <a:t>Penulisan skrip PHP ada 2 macam, yaitu:</a:t>
            </a:r>
          </a:p>
          <a:p>
            <a:pPr marL="571500" indent="-457200">
              <a:buFont typeface="+mj-lt"/>
              <a:buAutoNum type="alphaLcParenR"/>
            </a:pPr>
            <a:r>
              <a:rPr lang="id-ID" dirty="0" smtClean="0"/>
              <a:t>Embedded Script.</a:t>
            </a:r>
          </a:p>
          <a:p>
            <a:pPr marL="114300" indent="0" algn="ctr">
              <a:buNone/>
            </a:pPr>
            <a:r>
              <a:rPr lang="id-ID" dirty="0" smtClean="0"/>
              <a:t>&lt;html&gt;</a:t>
            </a:r>
          </a:p>
          <a:p>
            <a:pPr marL="114300" indent="0" algn="ctr">
              <a:buNone/>
            </a:pPr>
            <a:r>
              <a:rPr lang="id-ID" dirty="0" smtClean="0"/>
              <a:t>&lt;head&gt;</a:t>
            </a:r>
          </a:p>
          <a:p>
            <a:pPr marL="114300" indent="0" algn="ctr">
              <a:buNone/>
            </a:pPr>
            <a:r>
              <a:rPr lang="id-ID" dirty="0" smtClean="0"/>
              <a:t>&lt;tittle&gt;    Dokumen Web  &lt;/title&gt;</a:t>
            </a:r>
          </a:p>
          <a:p>
            <a:pPr marL="114300" indent="0" algn="ctr">
              <a:buNone/>
            </a:pPr>
            <a:r>
              <a:rPr lang="id-ID" dirty="0" smtClean="0"/>
              <a:t>&lt;body&gt;</a:t>
            </a:r>
          </a:p>
          <a:p>
            <a:pPr marL="114300" indent="0" algn="ctr">
              <a:buNone/>
            </a:pPr>
            <a:r>
              <a:rPr lang="id-ID" dirty="0" smtClean="0"/>
              <a:t>&lt;?  echo (“ ini adalah dokumen web”); ?&gt;</a:t>
            </a:r>
          </a:p>
          <a:p>
            <a:pPr marL="114300" indent="0" algn="ctr">
              <a:buNone/>
            </a:pPr>
            <a:r>
              <a:rPr lang="id-ID" dirty="0" smtClean="0"/>
              <a:t>&lt;/body&gt;</a:t>
            </a:r>
          </a:p>
          <a:p>
            <a:pPr marL="114300" indent="0" algn="ctr">
              <a:buNone/>
            </a:pPr>
            <a:r>
              <a:rPr lang="id-ID" dirty="0" smtClean="0"/>
              <a:t>&lt;/html&gt;</a:t>
            </a:r>
            <a:endParaRPr lang="id-ID" dirty="0"/>
          </a:p>
          <a:p>
            <a:pPr marL="114300" indent="0">
              <a:buNone/>
            </a:pPr>
            <a:endParaRPr lang="id-ID" dirty="0" smtClean="0"/>
          </a:p>
          <a:p>
            <a:pPr marL="571500" indent="-457200">
              <a:buFont typeface="+mj-lt"/>
              <a:buAutoNum type="alphaLcParenR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2216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lphaLcParenR" startAt="2"/>
            </a:pPr>
            <a:r>
              <a:rPr lang="id-ID" dirty="0" smtClean="0"/>
              <a:t>Non embedded script</a:t>
            </a:r>
          </a:p>
          <a:p>
            <a:pPr marL="114300" indent="0">
              <a:buNone/>
            </a:pPr>
            <a:r>
              <a:rPr lang="id-ID" dirty="0" smtClean="0"/>
              <a:t>&lt;?</a:t>
            </a:r>
          </a:p>
          <a:p>
            <a:pPr marL="114300" indent="0">
              <a:buNone/>
            </a:pPr>
            <a:r>
              <a:rPr lang="id-ID" dirty="0" smtClean="0"/>
              <a:t>Echo(“&lt;html&gt;”);</a:t>
            </a:r>
          </a:p>
          <a:p>
            <a:pPr marL="114300" indent="0">
              <a:buNone/>
            </a:pPr>
            <a:r>
              <a:rPr lang="id-ID" dirty="0" smtClean="0"/>
              <a:t>Echo(“&lt;head&gt;&lt;title&gt; dokumen non embedded script &lt;/title&gt;&lt;head&gt;”);</a:t>
            </a:r>
          </a:p>
          <a:p>
            <a:pPr marL="114300" indent="0">
              <a:buNone/>
            </a:pPr>
            <a:r>
              <a:rPr lang="id-ID" dirty="0" smtClean="0"/>
              <a:t>Echo(“&lt;body&gt;”);</a:t>
            </a:r>
          </a:p>
          <a:p>
            <a:pPr marL="114300" indent="0">
              <a:buNone/>
            </a:pPr>
            <a:r>
              <a:rPr lang="id-ID" dirty="0" smtClean="0"/>
              <a:t>Echo(“selamat belajar php);</a:t>
            </a:r>
          </a:p>
          <a:p>
            <a:pPr marL="114300" indent="0">
              <a:buNone/>
            </a:pPr>
            <a:r>
              <a:rPr lang="id-ID" dirty="0" smtClean="0"/>
              <a:t>Echo(“&lt;/body&gt;”);</a:t>
            </a:r>
          </a:p>
          <a:p>
            <a:pPr marL="114300" indent="0">
              <a:buNone/>
            </a:pPr>
            <a:r>
              <a:rPr lang="id-ID" dirty="0" smtClean="0"/>
              <a:t>Echo(“&lt;/html&gt;”);</a:t>
            </a:r>
          </a:p>
          <a:p>
            <a:pPr marL="114300" indent="0">
              <a:buNone/>
            </a:pPr>
            <a:r>
              <a:rPr lang="id-ID" dirty="0" smtClean="0"/>
              <a:t>?&gt;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77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Penulisan 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lphaLcParenR"/>
            </a:pPr>
            <a:r>
              <a:rPr lang="id-ID" dirty="0" smtClean="0"/>
              <a:t>Penulisan standart.</a:t>
            </a:r>
          </a:p>
          <a:p>
            <a:r>
              <a:rPr lang="id-ID" dirty="0" smtClean="0"/>
              <a:t>Format : &lt;?php       ?&gt;</a:t>
            </a:r>
          </a:p>
          <a:p>
            <a:r>
              <a:rPr lang="id-ID" dirty="0" smtClean="0"/>
              <a:t>Format :&lt;?               ?&gt;</a:t>
            </a:r>
          </a:p>
          <a:p>
            <a:pPr marL="571500" indent="-457200">
              <a:buFont typeface="+mj-lt"/>
              <a:buAutoNum type="alphaLcParenR" startAt="2"/>
            </a:pPr>
            <a:r>
              <a:rPr lang="id-ID" dirty="0" smtClean="0"/>
              <a:t>Output PHP</a:t>
            </a:r>
          </a:p>
          <a:p>
            <a:pPr marL="114300" indent="0">
              <a:buNone/>
            </a:pPr>
            <a:r>
              <a:rPr lang="id-ID" dirty="0" smtClean="0"/>
              <a:t>Untuk mencetak  inputan ke layar</a:t>
            </a:r>
          </a:p>
          <a:p>
            <a:r>
              <a:rPr lang="id-ID" dirty="0" smtClean="0"/>
              <a:t>Echo</a:t>
            </a:r>
          </a:p>
          <a:p>
            <a:r>
              <a:rPr lang="id-ID" dirty="0" smtClean="0"/>
              <a:t>Print </a:t>
            </a:r>
          </a:p>
          <a:p>
            <a:r>
              <a:rPr lang="id-ID" dirty="0" smtClean="0"/>
              <a:t>Printf</a:t>
            </a:r>
          </a:p>
          <a:p>
            <a:pPr marL="114300" indent="0">
              <a:buNone/>
            </a:pPr>
            <a:endParaRPr lang="id-ID" dirty="0" smtClean="0"/>
          </a:p>
          <a:p>
            <a:pPr marL="11430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592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42834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Komentar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Komentar merupakan bagian penting dalam program untuk membantu pemogram atau pembaca program dalam memahami isi program, biasanya berisi keterangan –keterangan penjelas.</a:t>
            </a:r>
          </a:p>
          <a:p>
            <a:r>
              <a:rPr lang="id-ID" dirty="0" smtClean="0"/>
              <a:t>Ada 3 macam komentar :</a:t>
            </a:r>
          </a:p>
          <a:p>
            <a:pPr marL="571500" indent="-457200">
              <a:buFont typeface="+mj-lt"/>
              <a:buAutoNum type="arabicPeriod"/>
            </a:pPr>
            <a:r>
              <a:rPr lang="id-ID" dirty="0" smtClean="0"/>
              <a:t>//</a:t>
            </a:r>
          </a:p>
          <a:p>
            <a:pPr marL="114300" indent="0">
              <a:buNone/>
            </a:pPr>
            <a:r>
              <a:rPr lang="id-ID" dirty="0" smtClean="0"/>
              <a:t>Semua perinta yang ada disebelah kanan tanda // tidak akan dieksekusi.</a:t>
            </a:r>
          </a:p>
          <a:p>
            <a:pPr marL="114300" indent="0">
              <a:buNone/>
            </a:pPr>
            <a:r>
              <a:rPr lang="id-ID" dirty="0" smtClean="0"/>
              <a:t>Contoh : </a:t>
            </a:r>
            <a:r>
              <a:rPr lang="id-ID" dirty="0"/>
              <a:t>echo "Hello </a:t>
            </a:r>
            <a:r>
              <a:rPr lang="id-ID" dirty="0" smtClean="0"/>
              <a:t>PHP "; </a:t>
            </a:r>
            <a:r>
              <a:rPr lang="id-ID" dirty="0"/>
              <a:t>// Menampilkan kata Hello </a:t>
            </a:r>
            <a:r>
              <a:rPr lang="id-ID" dirty="0" smtClean="0"/>
              <a:t>PHP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id-ID" dirty="0" smtClean="0"/>
              <a:t>/ * komentar */</a:t>
            </a:r>
          </a:p>
          <a:p>
            <a:pPr marL="114300" indent="0">
              <a:buNone/>
            </a:pPr>
            <a:r>
              <a:rPr lang="id-ID" dirty="0" smtClean="0"/>
              <a:t>Semua perintah yang ada didalam tanda tersebut tidak akan dieksekusi.</a:t>
            </a:r>
          </a:p>
          <a:p>
            <a:pPr marL="114300" indent="0">
              <a:buNone/>
            </a:pPr>
            <a:r>
              <a:rPr lang="id-ID" dirty="0" smtClean="0"/>
              <a:t>Contoh : echo “Hello PHP” ; /* menampilkan kata hello PHP */</a:t>
            </a:r>
          </a:p>
          <a:p>
            <a:pPr marL="571500" indent="-457200">
              <a:buFont typeface="+mj-lt"/>
              <a:buAutoNum type="arabicPeriod" startAt="3"/>
            </a:pPr>
            <a:r>
              <a:rPr lang="id-ID" dirty="0" smtClean="0"/>
              <a:t>#komentar</a:t>
            </a:r>
          </a:p>
          <a:p>
            <a:pPr marL="114300" indent="0">
              <a:buNone/>
            </a:pPr>
            <a:r>
              <a:rPr lang="id-ID" dirty="0" smtClean="0"/>
              <a:t>Semua perintah yang ada disebelah kanan tidak akan dieksekusi.</a:t>
            </a:r>
          </a:p>
          <a:p>
            <a:pPr marL="114300" indent="0">
              <a:buNone/>
            </a:pPr>
            <a:r>
              <a:rPr lang="id-ID" dirty="0" smtClean="0"/>
              <a:t>Contoh : </a:t>
            </a:r>
            <a:r>
              <a:rPr lang="id-ID" dirty="0"/>
              <a:t>echo "Hello PHP ";  </a:t>
            </a:r>
            <a:r>
              <a:rPr lang="id-ID" dirty="0" smtClean="0"/>
              <a:t># </a:t>
            </a:r>
            <a:r>
              <a:rPr lang="id-ID" dirty="0"/>
              <a:t>Menampilkan kata Hello PHP</a:t>
            </a:r>
          </a:p>
          <a:p>
            <a:pPr marL="114300" indent="0">
              <a:buNone/>
            </a:pPr>
            <a:endParaRPr lang="id-ID" dirty="0" smtClean="0"/>
          </a:p>
          <a:p>
            <a:pPr marL="571500" indent="-457200">
              <a:buFont typeface="+mj-lt"/>
              <a:buAutoNum type="arabicPeriod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26798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147</TotalTime>
  <Words>271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Pertemuan 1</vt:lpstr>
      <vt:lpstr>Dasar PHP</vt:lpstr>
      <vt:lpstr>PowerPoint Presentation</vt:lpstr>
      <vt:lpstr>PowerPoint Presentation</vt:lpstr>
      <vt:lpstr>Penulisan php</vt:lpstr>
      <vt:lpstr>Komentar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User</dc:creator>
  <cp:lastModifiedBy>User</cp:lastModifiedBy>
  <cp:revision>11</cp:revision>
  <dcterms:created xsi:type="dcterms:W3CDTF">2012-02-27T03:09:06Z</dcterms:created>
  <dcterms:modified xsi:type="dcterms:W3CDTF">2012-02-27T05:36:44Z</dcterms:modified>
</cp:coreProperties>
</file>