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2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lum bright="42000" contrast="-68000"/>
          </a:blip>
          <a:srcRect/>
          <a:stretch>
            <a:fillRect l="-30000" t="-20000" r="-2000" b="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4DD1F15-D713-4663-B543-2D90BF59A1B9}" type="datetimeFigureOut">
              <a:rPr lang="id-ID" smtClean="0"/>
              <a:t>05/03/2012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51BA0C6-8EEB-4746-BA1C-912EC9A6ADE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1F15-D713-4663-B543-2D90BF59A1B9}" type="datetimeFigureOut">
              <a:rPr lang="id-ID" smtClean="0"/>
              <a:t>05/03/2012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BA0C6-8EEB-4746-BA1C-912EC9A6ADE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4DD1F15-D713-4663-B543-2D90BF59A1B9}" type="datetimeFigureOut">
              <a:rPr lang="id-ID" smtClean="0"/>
              <a:t>05/03/2012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51BA0C6-8EEB-4746-BA1C-912EC9A6ADE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1F15-D713-4663-B543-2D90BF59A1B9}" type="datetimeFigureOut">
              <a:rPr lang="id-ID" smtClean="0"/>
              <a:t>05/03/2012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51BA0C6-8EEB-4746-BA1C-912EC9A6ADEA}" type="slidenum">
              <a:rPr lang="id-ID" smtClean="0"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1F15-D713-4663-B543-2D90BF59A1B9}" type="datetimeFigureOut">
              <a:rPr lang="id-ID" smtClean="0"/>
              <a:t>05/03/2012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51BA0C6-8EEB-4746-BA1C-912EC9A6ADEA}" type="slidenum">
              <a:rPr lang="id-ID" smtClean="0"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4DD1F15-D713-4663-B543-2D90BF59A1B9}" type="datetimeFigureOut">
              <a:rPr lang="id-ID" smtClean="0"/>
              <a:t>05/03/2012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51BA0C6-8EEB-4746-BA1C-912EC9A6ADEA}" type="slidenum">
              <a:rPr lang="id-ID" smtClean="0"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4DD1F15-D713-4663-B543-2D90BF59A1B9}" type="datetimeFigureOut">
              <a:rPr lang="id-ID" smtClean="0"/>
              <a:t>05/03/2012</a:t>
            </a:fld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51BA0C6-8EEB-4746-BA1C-912EC9A6ADEA}" type="slidenum">
              <a:rPr lang="id-ID" smtClean="0"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1F15-D713-4663-B543-2D90BF59A1B9}" type="datetimeFigureOut">
              <a:rPr lang="id-ID" smtClean="0"/>
              <a:t>05/03/2012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51BA0C6-8EEB-4746-BA1C-912EC9A6ADE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1F15-D713-4663-B543-2D90BF59A1B9}" type="datetimeFigureOut">
              <a:rPr lang="id-ID" smtClean="0"/>
              <a:t>05/03/2012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51BA0C6-8EEB-4746-BA1C-912EC9A6ADE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1F15-D713-4663-B543-2D90BF59A1B9}" type="datetimeFigureOut">
              <a:rPr lang="id-ID" smtClean="0"/>
              <a:t>05/03/2012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51BA0C6-8EEB-4746-BA1C-912EC9A6ADEA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8" name="Picture 7" descr="sm_penci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648" y="1755648"/>
            <a:ext cx="1615307" cy="2145615"/>
          </a:xfrm>
          <a:prstGeom prst="rect">
            <a:avLst/>
          </a:prstGeom>
          <a:ln w="50800" cap="sq" cmpd="dbl">
            <a:solidFill>
              <a:schemeClr val="accent2"/>
            </a:solidFill>
            <a:miter lim="800000"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4DD1F15-D713-4663-B543-2D90BF59A1B9}" type="datetimeFigureOut">
              <a:rPr lang="id-ID" smtClean="0"/>
              <a:t>05/03/2012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51BA0C6-8EEB-4746-BA1C-912EC9A6ADEA}" type="slidenum">
              <a:rPr lang="id-ID" smtClean="0"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44DD1F15-D713-4663-B543-2D90BF59A1B9}" type="datetimeFigureOut">
              <a:rPr lang="id-ID" smtClean="0"/>
              <a:t>05/03/2012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fld id="{A51BA0C6-8EEB-4746-BA1C-912EC9A6ADEA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PERTEMUAN II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Elemen Dasar PHP, Mengolah Data Form dengan Methode Get dan Post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937693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Operator logika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Adalah operator yang digunakan untuk membandingkan dua variabel yang bertipe boolean, dan menghasilkan nilai True dan nilai False.</a:t>
            </a:r>
          </a:p>
          <a:p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8321195"/>
              </p:ext>
            </p:extLst>
          </p:nvPr>
        </p:nvGraphicFramePr>
        <p:xfrm>
          <a:off x="1115616" y="3717032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Bilangan 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Bilangan 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And(&amp;&amp;)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Or(||)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XOR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TRUE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TRUE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TRUE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TRUE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FALSE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TRUE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FALSE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FALSE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TRUE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TRUE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FALSE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TRUE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FALSE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TRUE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TRUE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FALSE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FALSE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FALSE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FALSE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FALSE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8820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58544" cy="990600"/>
          </a:xfrm>
        </p:spPr>
        <p:txBody>
          <a:bodyPr>
            <a:normAutofit/>
          </a:bodyPr>
          <a:lstStyle/>
          <a:p>
            <a:pPr algn="ctr"/>
            <a:r>
              <a:rPr lang="id-ID" dirty="0" smtClean="0"/>
              <a:t>FORM,GET dan POST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 smtClean="0"/>
              <a:t>Form adalah sebuah tag html yang difungsikan untuk mengirimkan data dari client side menuju server side</a:t>
            </a:r>
          </a:p>
          <a:p>
            <a:r>
              <a:rPr lang="id-ID" dirty="0" smtClean="0"/>
              <a:t>Pengiriman data dapat dilakukan dengan 2 cara, yaitu: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Get adalah metode pengiriman data menggunakan query string yang akan dikirim keserver dan nilai dari form tersebut akan ditampilkan dibaris URL atau  Address Bar.</a:t>
            </a:r>
          </a:p>
          <a:p>
            <a:pPr marL="0" indent="0">
              <a:buNone/>
            </a:pPr>
            <a:r>
              <a:rPr lang="id-ID" dirty="0" smtClean="0"/>
              <a:t>     Penulisannya : </a:t>
            </a:r>
            <a:r>
              <a:rPr lang="id-ID" dirty="0"/>
              <a:t>&lt;?php echo $_GET[nama_variable]; ?&gt;</a:t>
            </a: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Contoh : </a:t>
            </a:r>
            <a:r>
              <a:rPr lang="id-ID" sz="2600" dirty="0" smtClean="0"/>
              <a:t>www.amazon.com/daftar.php?nama=andris&amp;alamat=bandung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id-ID" dirty="0" smtClean="0"/>
              <a:t>Post adalah kebalikan dari Get tidak akan menampilkan nilai formnya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   Penulisannya : </a:t>
            </a:r>
            <a:r>
              <a:rPr lang="id-ID" dirty="0"/>
              <a:t>&lt;?php echo </a:t>
            </a:r>
            <a:r>
              <a:rPr lang="id-ID" dirty="0" smtClean="0"/>
              <a:t>$_POST[nama_variable</a:t>
            </a:r>
            <a:r>
              <a:rPr lang="id-ID" dirty="0"/>
              <a:t>]; ?&gt;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196247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752128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Latih.html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1484784"/>
            <a:ext cx="8928992" cy="525658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id-ID" b="1" dirty="0"/>
              <a:t>&lt;html&gt;</a:t>
            </a:r>
          </a:p>
          <a:p>
            <a:pPr marL="0" indent="0">
              <a:buNone/>
            </a:pPr>
            <a:r>
              <a:rPr lang="id-ID" b="1" dirty="0"/>
              <a:t>&lt;head&gt;</a:t>
            </a:r>
          </a:p>
          <a:p>
            <a:pPr marL="0" indent="0">
              <a:buNone/>
            </a:pPr>
            <a:r>
              <a:rPr lang="id-ID" b="1" dirty="0"/>
              <a:t>&lt;title&gt;  Latihan Pertemuan 2  &lt;/title&gt;</a:t>
            </a:r>
          </a:p>
          <a:p>
            <a:pPr marL="0" indent="0">
              <a:buNone/>
            </a:pPr>
            <a:r>
              <a:rPr lang="id-ID" b="1" dirty="0"/>
              <a:t>&lt;/head&gt;</a:t>
            </a:r>
          </a:p>
          <a:p>
            <a:pPr marL="0" indent="0">
              <a:buNone/>
            </a:pPr>
            <a:r>
              <a:rPr lang="id-ID" b="1" dirty="0"/>
              <a:t>&lt;body&gt;</a:t>
            </a:r>
          </a:p>
          <a:p>
            <a:pPr marL="0" indent="0">
              <a:buNone/>
            </a:pPr>
            <a:r>
              <a:rPr lang="id-ID" b="1" dirty="0"/>
              <a:t>&lt;form method="GET" action="latih2.php"&gt;</a:t>
            </a:r>
          </a:p>
          <a:p>
            <a:pPr marL="0" indent="0">
              <a:buNone/>
            </a:pPr>
            <a:r>
              <a:rPr lang="id-ID" b="1" dirty="0"/>
              <a:t>&lt;table border="0"&gt;</a:t>
            </a:r>
          </a:p>
          <a:p>
            <a:pPr marL="0" indent="0">
              <a:buNone/>
            </a:pPr>
            <a:r>
              <a:rPr lang="id-ID" b="1" dirty="0"/>
              <a:t>&lt;tr&gt;&lt;td&gt;Nama &lt;td&gt; &lt;input type="text" name="nama"&gt;&lt;br&gt;</a:t>
            </a:r>
          </a:p>
          <a:p>
            <a:pPr marL="0" indent="0">
              <a:buNone/>
            </a:pPr>
            <a:r>
              <a:rPr lang="id-ID" b="1" dirty="0"/>
              <a:t>&lt;tr&gt;&lt;td&gt;hoby &lt;td&gt;&lt;input type="checkbox" name="hoby" value="renang"&gt; Renang  &lt;br&gt;</a:t>
            </a:r>
          </a:p>
          <a:p>
            <a:pPr marL="0" indent="0">
              <a:buNone/>
            </a:pPr>
            <a:r>
              <a:rPr lang="id-ID" b="1" dirty="0"/>
              <a:t>&lt;tr&gt;&lt;td&gt;status &lt;td&gt;&lt;input type="radio" name="status" value="single"&gt; Single &lt;br&gt;</a:t>
            </a:r>
          </a:p>
          <a:p>
            <a:pPr marL="0" indent="0">
              <a:buNone/>
            </a:pPr>
            <a:r>
              <a:rPr lang="id-ID" b="1" dirty="0"/>
              <a:t>         &lt;input type="radio" name="status" value="menikah"&gt; Menikah &lt;br&gt;</a:t>
            </a:r>
          </a:p>
          <a:p>
            <a:pPr marL="0" indent="0">
              <a:buNone/>
            </a:pPr>
            <a:r>
              <a:rPr lang="id-ID" b="1" dirty="0"/>
              <a:t>&lt;tr&gt;&lt;td&gt;Jenis Kelamin : &lt;td&gt;&lt;select name="jeniskelamin"&gt;</a:t>
            </a:r>
          </a:p>
          <a:p>
            <a:pPr marL="0" indent="0">
              <a:buNone/>
            </a:pPr>
            <a:r>
              <a:rPr lang="id-ID" b="1" dirty="0"/>
              <a:t>                        &lt;option value="pria"&gt; Pria &lt;/</a:t>
            </a:r>
            <a:r>
              <a:rPr lang="id-ID" b="1" dirty="0" smtClean="0"/>
              <a:t>option&gt;</a:t>
            </a:r>
          </a:p>
          <a:p>
            <a:pPr marL="0" indent="0">
              <a:buNone/>
            </a:pPr>
            <a:r>
              <a:rPr lang="id-ID" b="1" dirty="0" smtClean="0"/>
              <a:t>	</a:t>
            </a:r>
            <a:r>
              <a:rPr lang="id-ID" b="1" dirty="0"/>
              <a:t> </a:t>
            </a:r>
            <a:r>
              <a:rPr lang="id-ID" b="1" dirty="0" smtClean="0"/>
              <a:t>    &lt;option value="wanita"&gt; Wanita &lt;/option&gt;</a:t>
            </a:r>
          </a:p>
          <a:p>
            <a:pPr marL="0" indent="0">
              <a:buNone/>
            </a:pPr>
            <a:r>
              <a:rPr lang="id-ID" b="1" dirty="0"/>
              <a:t> </a:t>
            </a:r>
            <a:r>
              <a:rPr lang="id-ID" b="1" dirty="0" smtClean="0"/>
              <a:t>                       &lt;/</a:t>
            </a:r>
            <a:r>
              <a:rPr lang="id-ID" b="1" dirty="0"/>
              <a:t>select&gt; </a:t>
            </a:r>
          </a:p>
          <a:p>
            <a:pPr marL="0" indent="0">
              <a:buNone/>
            </a:pPr>
            <a:r>
              <a:rPr lang="id-ID" b="1" dirty="0"/>
              <a:t>&lt;input type="submit" name="kirim" value="Kirim"&gt;</a:t>
            </a:r>
          </a:p>
          <a:p>
            <a:pPr marL="0" indent="0">
              <a:buNone/>
            </a:pPr>
            <a:r>
              <a:rPr lang="id-ID" b="1" dirty="0"/>
              <a:t>&lt;/table&gt;</a:t>
            </a:r>
          </a:p>
          <a:p>
            <a:pPr marL="0" indent="0">
              <a:buNone/>
            </a:pPr>
            <a:r>
              <a:rPr lang="id-ID" b="1" dirty="0"/>
              <a:t>&lt;/form&gt;</a:t>
            </a:r>
          </a:p>
          <a:p>
            <a:pPr marL="0" indent="0">
              <a:buNone/>
            </a:pPr>
            <a:r>
              <a:rPr lang="id-ID" b="1" dirty="0"/>
              <a:t>&lt;/body&gt;</a:t>
            </a:r>
          </a:p>
          <a:p>
            <a:pPr marL="0" indent="0">
              <a:buNone/>
            </a:pPr>
            <a:r>
              <a:rPr lang="id-ID" b="1" dirty="0"/>
              <a:t>&lt;/html&gt;</a:t>
            </a:r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319995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Latih2.php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d-ID" dirty="0"/>
              <a:t>&lt;?php</a:t>
            </a:r>
          </a:p>
          <a:p>
            <a:pPr marL="0" indent="0">
              <a:buNone/>
            </a:pPr>
            <a:r>
              <a:rPr lang="id-ID" dirty="0"/>
              <a:t>echo $_GET['nama'];</a:t>
            </a:r>
          </a:p>
          <a:p>
            <a:pPr marL="0" indent="0">
              <a:buNone/>
            </a:pPr>
            <a:r>
              <a:rPr lang="id-ID" dirty="0"/>
              <a:t>echo "&lt;br&gt;";</a:t>
            </a:r>
          </a:p>
          <a:p>
            <a:pPr marL="0" indent="0">
              <a:buNone/>
            </a:pPr>
            <a:r>
              <a:rPr lang="id-ID" dirty="0"/>
              <a:t>echo $_GET['hoby'];</a:t>
            </a:r>
          </a:p>
          <a:p>
            <a:pPr marL="0" indent="0">
              <a:buNone/>
            </a:pPr>
            <a:r>
              <a:rPr lang="id-ID" dirty="0"/>
              <a:t>echo "&lt;br&gt;";</a:t>
            </a:r>
          </a:p>
          <a:p>
            <a:pPr marL="0" indent="0">
              <a:buNone/>
            </a:pPr>
            <a:r>
              <a:rPr lang="id-ID" dirty="0"/>
              <a:t>echo $_GET['status'];</a:t>
            </a:r>
          </a:p>
          <a:p>
            <a:pPr marL="0" indent="0">
              <a:buNone/>
            </a:pPr>
            <a:r>
              <a:rPr lang="id-ID" dirty="0"/>
              <a:t>echo "&lt;br&gt;";</a:t>
            </a:r>
          </a:p>
          <a:p>
            <a:pPr marL="0" indent="0">
              <a:buNone/>
            </a:pPr>
            <a:r>
              <a:rPr lang="id-ID" dirty="0"/>
              <a:t>echo $_GET['jeniskelamin'];</a:t>
            </a:r>
          </a:p>
          <a:p>
            <a:pPr marL="0" indent="0">
              <a:buNone/>
            </a:pPr>
            <a:r>
              <a:rPr lang="id-ID" dirty="0"/>
              <a:t>echo "&lt;br&gt;";</a:t>
            </a:r>
          </a:p>
          <a:p>
            <a:pPr marL="0" indent="0">
              <a:buNone/>
            </a:pPr>
            <a:r>
              <a:rPr lang="id-ID" dirty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2415628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Latih.php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856984" cy="514116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id-ID" sz="5500" b="1" dirty="0"/>
              <a:t>&lt;html&gt;</a:t>
            </a:r>
          </a:p>
          <a:p>
            <a:pPr marL="0" indent="0">
              <a:buNone/>
            </a:pPr>
            <a:r>
              <a:rPr lang="id-ID" sz="5500" b="1" dirty="0"/>
              <a:t>&lt;head&gt;</a:t>
            </a:r>
          </a:p>
          <a:p>
            <a:pPr marL="0" indent="0">
              <a:buNone/>
            </a:pPr>
            <a:r>
              <a:rPr lang="id-ID" sz="5500" b="1" dirty="0"/>
              <a:t>&lt;title&gt;  Latihan Pertemuan 2  &lt;/title&gt;</a:t>
            </a:r>
          </a:p>
          <a:p>
            <a:pPr marL="0" indent="0">
              <a:buNone/>
            </a:pPr>
            <a:r>
              <a:rPr lang="id-ID" sz="5500" b="1" dirty="0"/>
              <a:t>&lt;/head&gt;</a:t>
            </a:r>
          </a:p>
          <a:p>
            <a:pPr marL="0" indent="0">
              <a:buNone/>
            </a:pPr>
            <a:r>
              <a:rPr lang="id-ID" sz="5500" b="1" dirty="0"/>
              <a:t>&lt;body&gt;</a:t>
            </a:r>
          </a:p>
          <a:p>
            <a:pPr marL="0" indent="0">
              <a:buNone/>
            </a:pPr>
            <a:r>
              <a:rPr lang="id-ID" sz="5500" b="1" dirty="0"/>
              <a:t>&lt;form method="GET" action="latih2.php"&gt;</a:t>
            </a:r>
          </a:p>
          <a:p>
            <a:pPr marL="0" indent="0">
              <a:buNone/>
            </a:pPr>
            <a:r>
              <a:rPr lang="id-ID" sz="5500" b="1" dirty="0"/>
              <a:t>&lt;table border="0"&gt;</a:t>
            </a:r>
          </a:p>
          <a:p>
            <a:pPr marL="0" indent="0">
              <a:buNone/>
            </a:pPr>
            <a:r>
              <a:rPr lang="id-ID" sz="5500" b="1" dirty="0"/>
              <a:t>&lt;tr&gt;&lt;td&gt;Nama &lt;td&gt; &lt;input type="text" name="nama"&gt;&lt;br&gt;</a:t>
            </a:r>
          </a:p>
          <a:p>
            <a:pPr marL="0" indent="0">
              <a:buNone/>
            </a:pPr>
            <a:r>
              <a:rPr lang="id-ID" sz="5500" b="1" dirty="0"/>
              <a:t>&lt;tr&gt;&lt;td&gt;hoby &lt;td&gt;&lt;input type="checkbox" name="hoby" value="renang"&gt; Renang  &lt;br&gt;</a:t>
            </a:r>
          </a:p>
          <a:p>
            <a:pPr marL="0" indent="0">
              <a:buNone/>
            </a:pPr>
            <a:r>
              <a:rPr lang="id-ID" sz="5500" b="1" dirty="0"/>
              <a:t>&lt;tr&gt;&lt;td&gt;status &lt;td&gt;&lt;input type="radio" name="status" value="single"&gt; Single &lt;br&gt;</a:t>
            </a:r>
          </a:p>
          <a:p>
            <a:pPr marL="0" indent="0">
              <a:buNone/>
            </a:pPr>
            <a:r>
              <a:rPr lang="id-ID" sz="5500" b="1" dirty="0"/>
              <a:t>         &lt;input type="radio" name="status" value="menikah"&gt; Menikah &lt;br&gt;</a:t>
            </a:r>
          </a:p>
          <a:p>
            <a:pPr marL="0" indent="0">
              <a:buNone/>
            </a:pPr>
            <a:r>
              <a:rPr lang="id-ID" sz="5500" b="1" dirty="0"/>
              <a:t>&lt;tr&gt;&lt;td&gt;Jenis Kelamin : &lt;td&gt;&lt;select name="jeniskelamin"&gt;</a:t>
            </a:r>
          </a:p>
          <a:p>
            <a:pPr marL="0" indent="0">
              <a:buNone/>
            </a:pPr>
            <a:r>
              <a:rPr lang="id-ID" sz="5500" b="1" dirty="0"/>
              <a:t>                        &lt;option value="pria"&gt; Pria &lt;/option</a:t>
            </a:r>
            <a:r>
              <a:rPr lang="id-ID" sz="5500" b="1" dirty="0" smtClean="0"/>
              <a:t>&gt;</a:t>
            </a:r>
          </a:p>
          <a:p>
            <a:pPr marL="0" indent="0">
              <a:buNone/>
            </a:pPr>
            <a:r>
              <a:rPr lang="id-ID" sz="5500" b="1" dirty="0"/>
              <a:t> </a:t>
            </a:r>
            <a:r>
              <a:rPr lang="id-ID" sz="5500" b="1" dirty="0" smtClean="0"/>
              <a:t>                       </a:t>
            </a:r>
            <a:r>
              <a:rPr lang="id-ID" sz="5500" b="1" dirty="0"/>
              <a:t>&lt;option value="wanita"&gt; Wanita &lt;/</a:t>
            </a:r>
            <a:r>
              <a:rPr lang="id-ID" sz="5500" b="1" dirty="0" smtClean="0"/>
              <a:t>option</a:t>
            </a:r>
            <a:endParaRPr lang="id-ID" sz="5500" b="1" dirty="0"/>
          </a:p>
          <a:p>
            <a:pPr marL="0" indent="0">
              <a:buNone/>
            </a:pPr>
            <a:r>
              <a:rPr lang="id-ID" sz="5500" b="1" dirty="0" smtClean="0"/>
              <a:t>	  &lt;/</a:t>
            </a:r>
            <a:r>
              <a:rPr lang="id-ID" sz="5500" b="1" dirty="0"/>
              <a:t>select&gt; </a:t>
            </a:r>
          </a:p>
          <a:p>
            <a:pPr marL="0" indent="0">
              <a:buNone/>
            </a:pPr>
            <a:r>
              <a:rPr lang="id-ID" sz="5500" b="1" dirty="0"/>
              <a:t>&lt;input type="submit" name="kirim" value="Kirim"&gt;</a:t>
            </a:r>
          </a:p>
          <a:p>
            <a:pPr marL="0" indent="0">
              <a:buNone/>
            </a:pPr>
            <a:r>
              <a:rPr lang="id-ID" sz="5500" b="1" dirty="0"/>
              <a:t>&lt;/table&gt;</a:t>
            </a:r>
          </a:p>
          <a:p>
            <a:pPr marL="0" indent="0">
              <a:buNone/>
            </a:pPr>
            <a:r>
              <a:rPr lang="id-ID" sz="5500" b="1" dirty="0"/>
              <a:t>&lt;/form&gt;</a:t>
            </a:r>
          </a:p>
          <a:p>
            <a:pPr marL="0" indent="0">
              <a:buNone/>
            </a:pPr>
            <a:r>
              <a:rPr lang="id-ID" sz="5500" b="1" dirty="0"/>
              <a:t>&lt;/body&gt;</a:t>
            </a:r>
          </a:p>
          <a:p>
            <a:pPr marL="0" indent="0">
              <a:buNone/>
            </a:pPr>
            <a:r>
              <a:rPr lang="id-ID" sz="5500" b="1" dirty="0"/>
              <a:t>&lt;/html&gt;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086356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Latih2.php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id-ID" dirty="0"/>
              <a:t>&lt;?php</a:t>
            </a:r>
          </a:p>
          <a:p>
            <a:pPr marL="0" indent="0">
              <a:buNone/>
            </a:pPr>
            <a:r>
              <a:rPr lang="id-ID" dirty="0"/>
              <a:t>$nama=$_GET['nama'];</a:t>
            </a:r>
          </a:p>
          <a:p>
            <a:pPr marL="0" indent="0">
              <a:buNone/>
            </a:pPr>
            <a:r>
              <a:rPr lang="id-ID" dirty="0"/>
              <a:t>$hoby=$_GET['hoby'];</a:t>
            </a:r>
          </a:p>
          <a:p>
            <a:pPr marL="0" indent="0">
              <a:buNone/>
            </a:pPr>
            <a:r>
              <a:rPr lang="id-ID" dirty="0"/>
              <a:t>$status=$_GET['status'];</a:t>
            </a:r>
          </a:p>
          <a:p>
            <a:pPr marL="0" indent="0">
              <a:buNone/>
            </a:pPr>
            <a:r>
              <a:rPr lang="id-ID" dirty="0"/>
              <a:t>$jeniskelamin=$_GET['jeniskelamin'];</a:t>
            </a:r>
          </a:p>
          <a:p>
            <a:pPr marL="0" indent="0">
              <a:buNone/>
            </a:pPr>
            <a:r>
              <a:rPr lang="id-ID" dirty="0"/>
              <a:t>echo $nama;</a:t>
            </a:r>
          </a:p>
          <a:p>
            <a:pPr marL="0" indent="0">
              <a:buNone/>
            </a:pPr>
            <a:r>
              <a:rPr lang="id-ID" dirty="0"/>
              <a:t>echo "&lt;br&gt;";</a:t>
            </a:r>
          </a:p>
          <a:p>
            <a:pPr marL="0" indent="0">
              <a:buNone/>
            </a:pPr>
            <a:r>
              <a:rPr lang="id-ID" dirty="0"/>
              <a:t>echo $hoby;</a:t>
            </a:r>
          </a:p>
          <a:p>
            <a:pPr marL="0" indent="0">
              <a:buNone/>
            </a:pPr>
            <a:r>
              <a:rPr lang="id-ID" dirty="0"/>
              <a:t>echo "&lt;br&gt;";</a:t>
            </a:r>
          </a:p>
          <a:p>
            <a:pPr marL="0" indent="0">
              <a:buNone/>
            </a:pPr>
            <a:r>
              <a:rPr lang="id-ID" dirty="0"/>
              <a:t>echo $status;</a:t>
            </a:r>
          </a:p>
          <a:p>
            <a:pPr marL="0" indent="0">
              <a:buNone/>
            </a:pPr>
            <a:r>
              <a:rPr lang="id-ID" dirty="0"/>
              <a:t>echo "&lt;br&gt;";</a:t>
            </a:r>
          </a:p>
          <a:p>
            <a:pPr marL="0" indent="0">
              <a:buNone/>
            </a:pPr>
            <a:r>
              <a:rPr lang="id-ID" dirty="0"/>
              <a:t>echo $jeniskelamin;</a:t>
            </a:r>
          </a:p>
          <a:p>
            <a:pPr marL="0" indent="0">
              <a:buNone/>
            </a:pPr>
            <a:r>
              <a:rPr lang="id-ID" dirty="0"/>
              <a:t>echo "&lt;br&gt;";</a:t>
            </a:r>
          </a:p>
          <a:p>
            <a:pPr marL="0" indent="0">
              <a:buNone/>
            </a:pPr>
            <a:r>
              <a:rPr lang="id-ID" dirty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2920497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PHP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dirty="0" smtClean="0"/>
              <a:t>PHP adalah bahasa script yang dijalankan diserver artinya semua script yang tercipta dijalankan diserver dan hasilnya ditampilkan dibrowser.</a:t>
            </a:r>
          </a:p>
          <a:p>
            <a:pPr marL="0" indent="0">
              <a:buNone/>
            </a:pPr>
            <a:r>
              <a:rPr lang="id-ID" dirty="0" smtClean="0"/>
              <a:t>File php terdiri atas :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Teks, tag php dan tag html.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File php akan dikirim keserver dan file html yang dikirimkan kebrowser.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File dapat berekstensi .php,.php3,or.phtml.</a:t>
            </a:r>
          </a:p>
          <a:p>
            <a:pPr marL="514350" indent="-514350">
              <a:buFont typeface="+mj-lt"/>
              <a:buAutoNum type="arabicPeriod"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54226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Elemen dasar PHP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Karakter</a:t>
            </a:r>
          </a:p>
          <a:p>
            <a:r>
              <a:rPr lang="id-ID" dirty="0" smtClean="0"/>
              <a:t>Pengenal</a:t>
            </a:r>
          </a:p>
          <a:p>
            <a:r>
              <a:rPr lang="id-ID" dirty="0" smtClean="0"/>
              <a:t>Tipe data</a:t>
            </a:r>
          </a:p>
          <a:p>
            <a:r>
              <a:rPr lang="id-ID" dirty="0" smtClean="0"/>
              <a:t>Konstanta</a:t>
            </a:r>
          </a:p>
          <a:p>
            <a:r>
              <a:rPr lang="id-ID" dirty="0" smtClean="0"/>
              <a:t>Variabel</a:t>
            </a:r>
          </a:p>
          <a:p>
            <a:r>
              <a:rPr lang="id-ID" dirty="0" smtClean="0"/>
              <a:t>Operator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18258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Karakter, Variabel dan Konstanta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1556792"/>
            <a:ext cx="8856984" cy="5301208"/>
          </a:xfrm>
        </p:spPr>
        <p:txBody>
          <a:bodyPr>
            <a:noAutofit/>
          </a:bodyPr>
          <a:lstStyle/>
          <a:p>
            <a:r>
              <a:rPr lang="id-ID" sz="1800" dirty="0" smtClean="0">
                <a:latin typeface="Arial" pitchFamily="34" charset="0"/>
                <a:cs typeface="Arial" pitchFamily="34" charset="0"/>
              </a:rPr>
              <a:t>Karakter dapat Berupa angka,huruf  tunggal, sebuah spasi, dan simbol(*,&amp;,-).</a:t>
            </a:r>
          </a:p>
          <a:p>
            <a:r>
              <a:rPr lang="id-ID" sz="1800" dirty="0" smtClean="0">
                <a:latin typeface="Arial" pitchFamily="34" charset="0"/>
                <a:cs typeface="Arial" pitchFamily="34" charset="0"/>
              </a:rPr>
              <a:t>Variabel adalah sebuah nama untuk menyimpan data sementara yang nilai dapat berubah-ubah </a:t>
            </a:r>
          </a:p>
          <a:p>
            <a:pPr marL="0" indent="0">
              <a:buNone/>
            </a:pPr>
            <a:r>
              <a:rPr lang="id-ID" sz="1800" dirty="0" smtClean="0">
                <a:latin typeface="Arial" pitchFamily="34" charset="0"/>
                <a:cs typeface="Arial" pitchFamily="34" charset="0"/>
              </a:rPr>
              <a:t>Aturan memberikan penamaan sebagai berikut: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1800" dirty="0" smtClean="0">
                <a:latin typeface="Arial" pitchFamily="34" charset="0"/>
                <a:cs typeface="Arial" pitchFamily="34" charset="0"/>
              </a:rPr>
              <a:t>Karakter yang dapat digunakan adalah huruf,angka dan spasi.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1800" dirty="0" smtClean="0">
                <a:latin typeface="Arial" pitchFamily="34" charset="0"/>
                <a:cs typeface="Arial" pitchFamily="34" charset="0"/>
              </a:rPr>
              <a:t>Diawali dengan tanda dollar($).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1800" dirty="0" smtClean="0">
                <a:latin typeface="Arial" pitchFamily="34" charset="0"/>
                <a:cs typeface="Arial" pitchFamily="34" charset="0"/>
              </a:rPr>
              <a:t>Karakter pertama harus dapat berupa angka dan garis bawah.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1800" dirty="0" smtClean="0">
                <a:latin typeface="Arial" pitchFamily="34" charset="0"/>
                <a:cs typeface="Arial" pitchFamily="34" charset="0"/>
              </a:rPr>
              <a:t>Panjang pengenal tidak terbatas.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1800" dirty="0" smtClean="0">
                <a:latin typeface="Arial" pitchFamily="34" charset="0"/>
                <a:cs typeface="Arial" pitchFamily="34" charset="0"/>
              </a:rPr>
              <a:t>Case sensitif, artinya penamaan huruf besar dan kecilnya sangat diperhatikan, kecuali fungsi didalam php misalkan echo ditulis menjadi Echo dan print menjadi PRINT.</a:t>
            </a:r>
          </a:p>
          <a:p>
            <a:r>
              <a:rPr lang="id-ID" sz="1800" dirty="0" smtClean="0">
                <a:latin typeface="Arial" pitchFamily="34" charset="0"/>
                <a:cs typeface="Arial" pitchFamily="34" charset="0"/>
              </a:rPr>
              <a:t>Konstanta adalah sebuah penamaan yang mempunyai nilai yang tetap.</a:t>
            </a:r>
          </a:p>
          <a:p>
            <a:r>
              <a:rPr lang="id-ID" sz="1800" dirty="0" smtClean="0">
                <a:latin typeface="Arial" pitchFamily="34" charset="0"/>
                <a:cs typeface="Arial" pitchFamily="34" charset="0"/>
              </a:rPr>
              <a:t>Standar penulisan konstanta:</a:t>
            </a:r>
          </a:p>
          <a:p>
            <a:pPr marL="0" indent="0">
              <a:buNone/>
            </a:pPr>
            <a:r>
              <a:rPr lang="id-ID" sz="1800" dirty="0" smtClean="0">
                <a:latin typeface="Arial" pitchFamily="34" charset="0"/>
                <a:cs typeface="Arial" pitchFamily="34" charset="0"/>
              </a:rPr>
              <a:t>     Define(“nilai”,80); pemanggilannya agak berbeda menjadi echo(nilai).</a:t>
            </a:r>
          </a:p>
          <a:p>
            <a:endParaRPr lang="id-ID" sz="18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784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Tipe data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 smtClean="0"/>
              <a:t>Tipe data secara umum dapat dibagi menjadi sebagai berikut: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Integer(bilangan bulat)</a:t>
            </a:r>
          </a:p>
          <a:p>
            <a:pPr marL="0" indent="0">
              <a:buNone/>
            </a:pPr>
            <a:r>
              <a:rPr lang="id-ID" dirty="0" smtClean="0"/>
              <a:t>Contoh : $a=10; $b=25;</a:t>
            </a:r>
          </a:p>
          <a:p>
            <a:pPr marL="514350" indent="-514350">
              <a:buFont typeface="+mj-lt"/>
              <a:buAutoNum type="arabicParenR" startAt="2"/>
            </a:pPr>
            <a:r>
              <a:rPr lang="id-ID" dirty="0" smtClean="0"/>
              <a:t>Double/float(bilangan pecahan).</a:t>
            </a:r>
          </a:p>
          <a:p>
            <a:pPr marL="0" indent="0">
              <a:buNone/>
            </a:pPr>
            <a:r>
              <a:rPr lang="id-ID" dirty="0" smtClean="0"/>
              <a:t>Contoh: $harga=50000.00;  nilai=84.75;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id-ID" dirty="0" smtClean="0"/>
              <a:t>String( sederetan kumpulan karakter)</a:t>
            </a:r>
          </a:p>
          <a:p>
            <a:pPr marL="0" indent="0">
              <a:buNone/>
            </a:pPr>
            <a:r>
              <a:rPr lang="id-ID" dirty="0" smtClean="0"/>
              <a:t>Contoh : $nama=“Andris Sahata”;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id-ID" dirty="0" smtClean="0"/>
              <a:t>Array(sebuah variabel yang mempunyai tipe data yang sama)</a:t>
            </a:r>
          </a:p>
          <a:p>
            <a:pPr marL="0" indent="0">
              <a:buNone/>
            </a:pPr>
            <a:r>
              <a:rPr lang="id-ID" dirty="0" smtClean="0"/>
              <a:t>Contoh : nama[0]:”Sita”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23248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OPERATOR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adalah simbol yang digunakan untuk melakukan operasi perhitungan, perbandingan atau pemberian nilai.</a:t>
            </a:r>
          </a:p>
          <a:p>
            <a:r>
              <a:rPr lang="id-ID" dirty="0" smtClean="0"/>
              <a:t>Jenis operator :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Operator Aritmatika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Operator penugasan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Operator Pembanding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Operator Logika.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73750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Operator Aritmatika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4499217"/>
              </p:ext>
            </p:extLst>
          </p:nvPr>
        </p:nvGraphicFramePr>
        <p:xfrm>
          <a:off x="1187624" y="1916832"/>
          <a:ext cx="6840761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2590139"/>
                <a:gridCol w="2450422"/>
              </a:tblGrid>
              <a:tr h="370840"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OPERATOR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FUNGSI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PRIORITAS</a:t>
                      </a:r>
                      <a:endParaRPr lang="id-ID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+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Penjumlahan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Ketiga</a:t>
                      </a:r>
                      <a:endParaRPr lang="id-ID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-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Pengurangan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Ketiga</a:t>
                      </a:r>
                      <a:endParaRPr lang="id-ID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*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Perkalian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Kedua</a:t>
                      </a:r>
                      <a:endParaRPr lang="id-ID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/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Pembagian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Kedua</a:t>
                      </a:r>
                      <a:endParaRPr lang="id-ID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++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Penaikan</a:t>
                      </a:r>
                      <a:r>
                        <a:rPr lang="id-ID" sz="2800" baseline="0" dirty="0" smtClean="0"/>
                        <a:t> 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Pertama</a:t>
                      </a:r>
                      <a:endParaRPr lang="id-ID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--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Penurunan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Pertama</a:t>
                      </a:r>
                      <a:endParaRPr lang="id-ID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68084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Operator penugasan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id-ID" dirty="0" smtClean="0"/>
              <a:t>Digunakan untuk memberikan suatu nilai ke dalam variabel.</a:t>
            </a:r>
          </a:p>
          <a:p>
            <a:r>
              <a:rPr lang="id-ID" dirty="0" smtClean="0"/>
              <a:t>$N=100;</a:t>
            </a:r>
          </a:p>
          <a:p>
            <a:r>
              <a:rPr lang="id-ID" dirty="0" smtClean="0"/>
              <a:t>$N +=5;</a:t>
            </a:r>
          </a:p>
          <a:p>
            <a:r>
              <a:rPr lang="id-ID" dirty="0" smtClean="0"/>
              <a:t>$N -=5;</a:t>
            </a:r>
          </a:p>
          <a:p>
            <a:r>
              <a:rPr lang="id-ID" dirty="0" smtClean="0"/>
              <a:t>$N /=2;</a:t>
            </a:r>
          </a:p>
          <a:p>
            <a:r>
              <a:rPr lang="id-ID" dirty="0" smtClean="0"/>
              <a:t>$N %=5;</a:t>
            </a:r>
          </a:p>
          <a:p>
            <a:r>
              <a:rPr lang="id-ID" dirty="0" smtClean="0"/>
              <a:t>$N =“Seratus”;</a:t>
            </a:r>
          </a:p>
          <a:p>
            <a:r>
              <a:rPr lang="id-ID" dirty="0" smtClean="0"/>
              <a:t>$N .=“Enam”; tanda . Adalah untuk menggabungkan</a:t>
            </a:r>
          </a:p>
          <a:p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1396666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Operator Pembanding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74917267"/>
              </p:ext>
            </p:extLst>
          </p:nvPr>
        </p:nvGraphicFramePr>
        <p:xfrm>
          <a:off x="467544" y="1916832"/>
          <a:ext cx="8229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0504"/>
                <a:gridCol w="1512168"/>
                <a:gridCol w="5266928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OPERATOR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CONTOH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KETERANGAN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==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$X==$Y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Bernilai</a:t>
                      </a:r>
                      <a:r>
                        <a:rPr lang="id-ID" baseline="0" dirty="0" smtClean="0"/>
                        <a:t> True jika $x sama dengan $y 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!=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$x!=$y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Bernilai True jika</a:t>
                      </a:r>
                      <a:r>
                        <a:rPr lang="id-ID" baseline="0" dirty="0" smtClean="0"/>
                        <a:t> $x tidak sama dengan $y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&lt;=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$x&lt;=$y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Bernilai true jika $x</a:t>
                      </a:r>
                      <a:r>
                        <a:rPr lang="id-ID" baseline="0" dirty="0" smtClean="0"/>
                        <a:t> kurang sama dengan $y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&gt;=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$x&gt;=$y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Bernilai</a:t>
                      </a:r>
                      <a:r>
                        <a:rPr lang="id-ID" baseline="0" dirty="0" smtClean="0"/>
                        <a:t> true jika $x lebih dari sama dengan $y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&lt;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$x&lt;$y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Bernilai true</a:t>
                      </a:r>
                      <a:r>
                        <a:rPr lang="id-ID" baseline="0" dirty="0" smtClean="0"/>
                        <a:t> jika $x kurang dari $y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&gt;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$x&gt;$y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Bernilai true jika $x</a:t>
                      </a:r>
                      <a:r>
                        <a:rPr lang="id-ID" baseline="0" dirty="0" smtClean="0"/>
                        <a:t> lebih dari $ y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3105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udent presentatio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TS010352479</Template>
  <TotalTime>1056</TotalTime>
  <Words>1003</Words>
  <Application>Microsoft Office PowerPoint</Application>
  <PresentationFormat>On-screen Show (4:3)</PresentationFormat>
  <Paragraphs>200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Student presentation</vt:lpstr>
      <vt:lpstr>PERTEMUAN II</vt:lpstr>
      <vt:lpstr>PHP</vt:lpstr>
      <vt:lpstr>Elemen dasar PHP</vt:lpstr>
      <vt:lpstr>Karakter, Variabel dan Konstanta</vt:lpstr>
      <vt:lpstr>Tipe data</vt:lpstr>
      <vt:lpstr>OPERATOR</vt:lpstr>
      <vt:lpstr>Operator Aritmatika</vt:lpstr>
      <vt:lpstr>Operator penugasan</vt:lpstr>
      <vt:lpstr>Operator Pembanding</vt:lpstr>
      <vt:lpstr>Operator logika </vt:lpstr>
      <vt:lpstr>FORM,GET dan POST</vt:lpstr>
      <vt:lpstr>Latih.html</vt:lpstr>
      <vt:lpstr>Latih2.php</vt:lpstr>
      <vt:lpstr>Latih.php</vt:lpstr>
      <vt:lpstr>Latih2.php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II</dc:title>
  <dc:creator>User</dc:creator>
  <cp:lastModifiedBy>User</cp:lastModifiedBy>
  <cp:revision>19</cp:revision>
  <dcterms:created xsi:type="dcterms:W3CDTF">2012-03-05T02:54:10Z</dcterms:created>
  <dcterms:modified xsi:type="dcterms:W3CDTF">2012-03-06T07:22:53Z</dcterms:modified>
</cp:coreProperties>
</file>