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7AF-0A70-4FDD-A729-06763F9D8A1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0CBF-4BD9-4297-99EC-ECF304560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7AF-0A70-4FDD-A729-06763F9D8A1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0CBF-4BD9-4297-99EC-ECF304560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7AF-0A70-4FDD-A729-06763F9D8A1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0CBF-4BD9-4297-99EC-ECF304560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7AF-0A70-4FDD-A729-06763F9D8A1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0CBF-4BD9-4297-99EC-ECF304560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7AF-0A70-4FDD-A729-06763F9D8A1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0CBF-4BD9-4297-99EC-ECF304560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7AF-0A70-4FDD-A729-06763F9D8A1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0CBF-4BD9-4297-99EC-ECF304560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7AF-0A70-4FDD-A729-06763F9D8A1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0CBF-4BD9-4297-99EC-ECF304560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7AF-0A70-4FDD-A729-06763F9D8A1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0CBF-4BD9-4297-99EC-ECF304560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7AF-0A70-4FDD-A729-06763F9D8A1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0CBF-4BD9-4297-99EC-ECF304560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7AF-0A70-4FDD-A729-06763F9D8A1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0CBF-4BD9-4297-99EC-ECF304560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7AF-0A70-4FDD-A729-06763F9D8A1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0CBF-4BD9-4297-99EC-ECF304560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757AF-0A70-4FDD-A729-06763F9D8A1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F0CBF-4BD9-4297-99EC-ECF304560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Properti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web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</a:t>
            </a:r>
            <a:r>
              <a:rPr lang="en-US" sz="2400" dirty="0" err="1" smtClean="0"/>
              <a:t>penentu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web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bagus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jendela</a:t>
            </a:r>
            <a:r>
              <a:rPr lang="en-US" sz="2400" dirty="0" smtClean="0"/>
              <a:t> page properties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berberapa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</a:t>
            </a:r>
            <a:r>
              <a:rPr lang="en-US" sz="2400" dirty="0" err="1" smtClean="0"/>
              <a:t>Tekan</a:t>
            </a:r>
            <a:r>
              <a:rPr lang="en-US" sz="2400" dirty="0" smtClean="0"/>
              <a:t> </a:t>
            </a:r>
            <a:r>
              <a:rPr lang="en-US" sz="2400" dirty="0" err="1" smtClean="0"/>
              <a:t>tombol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 Keyboard  </a:t>
            </a:r>
            <a:r>
              <a:rPr lang="en-US" sz="2400" b="1" dirty="0" smtClean="0"/>
              <a:t>Ctrl + J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2. Menu 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b="1" dirty="0" smtClean="0">
                <a:sym typeface="Wingdings" pitchFamily="2" charset="2"/>
              </a:rPr>
              <a:t>Modify  Page Properties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3. </a:t>
            </a:r>
            <a:r>
              <a:rPr lang="en-US" sz="2400" dirty="0" err="1" smtClean="0">
                <a:sym typeface="Wingdings" pitchFamily="2" charset="2"/>
              </a:rPr>
              <a:t>Klik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Kanan</a:t>
            </a:r>
            <a:r>
              <a:rPr lang="en-US" sz="2400" dirty="0" smtClean="0">
                <a:sym typeface="Wingdings" pitchFamily="2" charset="2"/>
              </a:rPr>
              <a:t> mouse, </a:t>
            </a:r>
            <a:r>
              <a:rPr lang="en-US" sz="2400" dirty="0" err="1" smtClean="0">
                <a:sym typeface="Wingdings" pitchFamily="2" charset="2"/>
              </a:rPr>
              <a:t>pilih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b="1" dirty="0" smtClean="0">
                <a:sym typeface="Wingdings" pitchFamily="2" charset="2"/>
              </a:rPr>
              <a:t>Page Properties 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4. </a:t>
            </a:r>
            <a:r>
              <a:rPr lang="en-US" sz="2400" dirty="0" err="1" smtClean="0">
                <a:sym typeface="Wingdings" pitchFamily="2" charset="2"/>
              </a:rPr>
              <a:t>Tombol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b="1" dirty="0" smtClean="0">
                <a:sym typeface="Wingdings" pitchFamily="2" charset="2"/>
              </a:rPr>
              <a:t>Page Properties </a:t>
            </a:r>
            <a:r>
              <a:rPr lang="en-US" sz="2400" dirty="0" err="1" smtClean="0">
                <a:sym typeface="Wingdings" pitchFamily="2" charset="2"/>
              </a:rPr>
              <a:t>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kotak</a:t>
            </a:r>
            <a:r>
              <a:rPr lang="en-US" sz="2400" dirty="0" smtClean="0">
                <a:sym typeface="Wingdings" pitchFamily="2" charset="2"/>
              </a:rPr>
              <a:t> properties </a:t>
            </a:r>
            <a:r>
              <a:rPr lang="en-US" sz="2400" dirty="0" err="1" smtClean="0">
                <a:sym typeface="Wingdings" pitchFamily="2" charset="2"/>
              </a:rPr>
              <a:t>bawah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502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" y="1032453"/>
            <a:ext cx="8248650" cy="574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1600200" y="1219200"/>
            <a:ext cx="685800" cy="304800"/>
          </a:xfrm>
          <a:prstGeom prst="ellipse">
            <a:avLst/>
          </a:pr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12442" y="6501684"/>
            <a:ext cx="1219200" cy="304800"/>
          </a:xfrm>
          <a:prstGeom prst="ellipse">
            <a:avLst/>
          </a:pr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38600" y="6172200"/>
            <a:ext cx="1219200" cy="304800"/>
          </a:xfrm>
          <a:prstGeom prst="ellipse">
            <a:avLst/>
          </a:pr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Jendela</a:t>
            </a:r>
            <a:r>
              <a:rPr lang="en-US" sz="2400" dirty="0" smtClean="0"/>
              <a:t> Page Properties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dreamweaver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5 </a:t>
            </a:r>
            <a:r>
              <a:rPr lang="en-US" sz="2400" dirty="0" err="1" smtClean="0"/>
              <a:t>kategori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Appearance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Links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Headings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Title/Encoding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Tracing Image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057400"/>
            <a:ext cx="5181600" cy="3325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50292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Appearance</a:t>
            </a:r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font, style font,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font, </a:t>
            </a:r>
            <a:r>
              <a:rPr lang="en-US" sz="2400" dirty="0" err="1" smtClean="0"/>
              <a:t>warna</a:t>
            </a:r>
            <a:r>
              <a:rPr lang="en-US" sz="2400" dirty="0" smtClean="0"/>
              <a:t> font, </a:t>
            </a:r>
            <a:r>
              <a:rPr lang="en-US" sz="2400" dirty="0" err="1" smtClean="0"/>
              <a:t>warna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,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margin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400" b="1" dirty="0" smtClean="0"/>
              <a:t>Links</a:t>
            </a:r>
          </a:p>
          <a:p>
            <a:pPr marL="457200" indent="-457200"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properti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hyperlink.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b="1" dirty="0" smtClean="0"/>
              <a:t>Headings</a:t>
            </a:r>
          </a:p>
          <a:p>
            <a:pPr marL="457200" indent="-457200"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properti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kategori</a:t>
            </a:r>
            <a:r>
              <a:rPr lang="en-US" sz="2400" dirty="0" smtClean="0"/>
              <a:t> heading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/>
              <a:t>Title/Encoding</a:t>
            </a:r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judul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bangun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457200" indent="-457200">
              <a:buFont typeface="+mj-lt"/>
              <a:buAutoNum type="arabicPeriod" startAt="5"/>
            </a:pPr>
            <a:r>
              <a:rPr lang="en-US" sz="2400" b="1" dirty="0" smtClean="0"/>
              <a:t>Tracing Image</a:t>
            </a:r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tampilan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514350" indent="-514350">
              <a:buFont typeface="+mj-lt"/>
              <a:buAutoNum type="arabicPeriod" startAt="5"/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Menyisipkan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K</a:t>
            </a:r>
            <a:r>
              <a:rPr lang="en-US" dirty="0" err="1" smtClean="0"/>
              <a:t>arakter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257800" cy="5029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arakter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web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menu,  </a:t>
            </a:r>
            <a:r>
              <a:rPr lang="en-US" b="1" dirty="0" smtClean="0"/>
              <a:t>Insert </a:t>
            </a:r>
            <a:r>
              <a:rPr lang="en-US" b="1" dirty="0" smtClean="0">
                <a:sym typeface="Wingdings" pitchFamily="2" charset="2"/>
              </a:rPr>
              <a:t> HTML  Special Characters</a:t>
            </a:r>
          </a:p>
          <a:p>
            <a:endParaRPr lang="en-US" b="1" dirty="0" smtClean="0"/>
          </a:p>
          <a:p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format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insert </a:t>
            </a:r>
            <a:r>
              <a:rPr lang="en-US" b="1" dirty="0" smtClean="0">
                <a:sym typeface="Wingdings" pitchFamily="2" charset="2"/>
              </a:rPr>
              <a:t> Date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1" y="1600200"/>
            <a:ext cx="2362200" cy="2362200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700000" algn="ctr" rotWithShape="0">
              <a:schemeClr val="tx1"/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191000"/>
            <a:ext cx="3314700" cy="2343150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 dirty="0" smtClean="0"/>
              <a:t>Format 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Format font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mengatut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text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.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web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web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text.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Dalam</a:t>
            </a:r>
            <a:r>
              <a:rPr lang="en-US" sz="2400" dirty="0" smtClean="0"/>
              <a:t> Dreamweaver </a:t>
            </a:r>
            <a:r>
              <a:rPr lang="en-US" sz="2400" dirty="0" err="1" smtClean="0"/>
              <a:t>tedapat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text,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antaranya</a:t>
            </a:r>
            <a:r>
              <a:rPr lang="en-US" sz="2400" dirty="0" smtClean="0"/>
              <a:t> heading,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, style </a:t>
            </a:r>
            <a:r>
              <a:rPr lang="en-US" sz="2400" dirty="0" err="1" smtClean="0"/>
              <a:t>huruf</a:t>
            </a:r>
            <a:r>
              <a:rPr lang="en-US" sz="2400" dirty="0" smtClean="0"/>
              <a:t>, </a:t>
            </a:r>
            <a:r>
              <a:rPr lang="en-US" sz="2400" dirty="0" err="1" smtClean="0"/>
              <a:t>ukuran</a:t>
            </a:r>
            <a:r>
              <a:rPr lang="en-US" sz="2400" dirty="0" smtClean="0"/>
              <a:t>, </a:t>
            </a:r>
            <a:r>
              <a:rPr lang="en-US" sz="2400" dirty="0" err="1" smtClean="0"/>
              <a:t>warna</a:t>
            </a:r>
            <a:r>
              <a:rPr lang="en-US" sz="2400" dirty="0" smtClean="0"/>
              <a:t>, </a:t>
            </a:r>
            <a:r>
              <a:rPr lang="en-US" sz="2400" dirty="0" err="1" smtClean="0"/>
              <a:t>perataan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lain-lain.</a:t>
            </a:r>
          </a:p>
          <a:p>
            <a:pPr>
              <a:buNone/>
            </a:pPr>
            <a:r>
              <a:rPr lang="en-US" sz="2400" dirty="0"/>
              <a:t>	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105400"/>
            <a:ext cx="7688171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web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halam</a:t>
            </a:r>
            <a:r>
              <a:rPr lang="en-US" dirty="0" smtClean="0"/>
              <a:t> web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Menu </a:t>
            </a:r>
            <a:r>
              <a:rPr lang="en-US" b="1" dirty="0" smtClean="0"/>
              <a:t>Insert </a:t>
            </a:r>
            <a:r>
              <a:rPr lang="en-US" b="1" dirty="0" smtClean="0">
                <a:sym typeface="Wingdings" pitchFamily="2" charset="2"/>
              </a:rPr>
              <a:t> Image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2.  </a:t>
            </a:r>
            <a:r>
              <a:rPr lang="en-US" dirty="0" err="1" smtClean="0">
                <a:sym typeface="Wingdings" pitchFamily="2" charset="2"/>
              </a:rPr>
              <a:t>Klik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Tombol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1334" y="4038600"/>
            <a:ext cx="4042666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286375"/>
            <a:ext cx="47244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3200400" y="5286375"/>
            <a:ext cx="304800" cy="304800"/>
          </a:xfrm>
          <a:prstGeom prst="ellipse">
            <a:avLst/>
          </a:prstGeom>
          <a:solidFill>
            <a:srgbClr val="FF0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276600" y="46482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Web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</a:t>
            </a:r>
          </a:p>
          <a:p>
            <a:pPr>
              <a:buNone/>
            </a:pPr>
            <a:r>
              <a:rPr lang="en-US" dirty="0" smtClean="0"/>
              <a:t>	Index.php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esain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sebagus</a:t>
            </a:r>
            <a:r>
              <a:rPr lang="en-US" dirty="0" smtClean="0"/>
              <a:t> </a:t>
            </a:r>
            <a:r>
              <a:rPr lang="en-US" smtClean="0"/>
              <a:t>mungkin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56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Mendesain Halaman WEB</vt:lpstr>
      <vt:lpstr>Properti Halaman Web</vt:lpstr>
      <vt:lpstr>Properti Halaman Web</vt:lpstr>
      <vt:lpstr>Properti Halaman Web</vt:lpstr>
      <vt:lpstr>Properti Halaman Web</vt:lpstr>
      <vt:lpstr>Menyisipkan Karakter Khusus dan Tanggal</vt:lpstr>
      <vt:lpstr>Format Font</vt:lpstr>
      <vt:lpstr>Menyisipkan Gambar</vt:lpstr>
      <vt:lpstr>TUGAS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Mendesain Halaman WEB</dc:title>
  <dc:creator>Zain SPH</dc:creator>
  <cp:lastModifiedBy>Zain SPH</cp:lastModifiedBy>
  <cp:revision>22</cp:revision>
  <dcterms:created xsi:type="dcterms:W3CDTF">2012-03-11T20:07:00Z</dcterms:created>
  <dcterms:modified xsi:type="dcterms:W3CDTF">2012-03-11T23:33:37Z</dcterms:modified>
</cp:coreProperties>
</file>