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24/02/2011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SEJARAH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Awalnya </a:t>
            </a:r>
            <a:r>
              <a:rPr lang="id-ID" sz="2700" dirty="0" smtClean="0"/>
              <a:t>Martin Richards </a:t>
            </a:r>
            <a:r>
              <a:rPr lang="en-US" sz="2700" dirty="0" smtClean="0"/>
              <a:t>(</a:t>
            </a:r>
            <a:r>
              <a:rPr lang="id-ID" sz="2700" dirty="0" smtClean="0"/>
              <a:t>1967</a:t>
            </a:r>
            <a:r>
              <a:rPr lang="en-US" sz="2700" dirty="0" smtClean="0"/>
              <a:t>) mengembangkan bahasa BCPL</a:t>
            </a:r>
            <a:r>
              <a:rPr lang="id-ID" sz="2700" dirty="0" smtClean="0"/>
              <a:t>. </a:t>
            </a:r>
            <a:r>
              <a:rPr lang="en-US" sz="2700" dirty="0" smtClean="0"/>
              <a:t>Kemudian dikembangkan lagi oleh </a:t>
            </a:r>
            <a:r>
              <a:rPr lang="id-ID" sz="2700" dirty="0" smtClean="0"/>
              <a:t>Ken Thompson </a:t>
            </a:r>
            <a:r>
              <a:rPr lang="en-US" sz="2700" dirty="0" smtClean="0"/>
              <a:t>(1970) yang disebut bahasa B</a:t>
            </a:r>
            <a:r>
              <a:rPr lang="id-ID" sz="2700" dirty="0" smtClean="0"/>
              <a:t>. </a:t>
            </a:r>
            <a:r>
              <a:rPr lang="en-US" sz="2700" dirty="0" smtClean="0"/>
              <a:t>Dan akhirnya disempurnakan oleh </a:t>
            </a:r>
            <a:r>
              <a:rPr lang="id-ID" sz="2700" dirty="0" smtClean="0"/>
              <a:t>Dennis Ricthie </a:t>
            </a:r>
            <a:r>
              <a:rPr lang="en-US" sz="2700" dirty="0" smtClean="0"/>
              <a:t>menjadi bahasa C (1970-an)</a:t>
            </a:r>
            <a:r>
              <a:rPr lang="id-ID" sz="2700" dirty="0" smtClean="0"/>
              <a:t>. Bahasa C pertama kali digunakan di computer Digital Equipment Corporation PDP-11 yang menggunakan system operasi UNIX. Hingga saat ini penggunaan bahasa C telah merata di seluruh dunia. Hampir semua perguruan tinggi di dunia menjadikan bahasa C sebagai salah satu mata kuliah wajib. Selain itu, banyak bahasa pemrograman populer seperti PHP dan Java </a:t>
            </a:r>
            <a:r>
              <a:rPr lang="en-US" sz="2700" dirty="0" smtClean="0"/>
              <a:t>m</a:t>
            </a:r>
            <a:r>
              <a:rPr lang="id-ID" sz="2700" dirty="0" smtClean="0"/>
              <a:t>enggunakan sintaks dasar yang mirip bahasa C. Oleh karena itu, kita juga sangat perlu mempelajarinya</a:t>
            </a:r>
            <a:r>
              <a:rPr lang="id-ID" sz="2700" dirty="0" smtClean="0"/>
              <a:t>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KELEBIHAN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</a:t>
            </a:r>
            <a:r>
              <a:rPr lang="id-ID" sz="2800" dirty="0" smtClean="0"/>
              <a:t>C tersedia hampir di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Kode </a:t>
            </a:r>
            <a:r>
              <a:rPr lang="id-ID" sz="2800" dirty="0" smtClean="0"/>
              <a:t>bahasa C sifatnya adalah portable dan fleksibel untuk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</a:t>
            </a:r>
            <a:r>
              <a:rPr lang="id-ID" sz="2800" dirty="0" smtClean="0"/>
              <a:t>C hanya menyediakan sedikit kata-kata kunci, hanya terdapat 32 kata kunci.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Proses </a:t>
            </a:r>
            <a:r>
              <a:rPr lang="id-ID" sz="2800" dirty="0" smtClean="0"/>
              <a:t>executable program bahasa C lebih </a:t>
            </a:r>
            <a:r>
              <a:rPr lang="id-ID" sz="2800" dirty="0" smtClean="0"/>
              <a:t>cepat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Dukungan </a:t>
            </a:r>
            <a:r>
              <a:rPr lang="id-ID" sz="2800" dirty="0" smtClean="0"/>
              <a:t>pustaka yang banyak.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C </a:t>
            </a:r>
            <a:r>
              <a:rPr lang="id-ID" sz="2800" dirty="0" smtClean="0"/>
              <a:t>adalah bahasa yang terstruktur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</a:t>
            </a:r>
            <a:r>
              <a:rPr lang="id-ID" sz="2800" dirty="0" smtClean="0"/>
              <a:t>C termasuk bahasa tingkat menengah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KEKURANGAN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Banyaknya Operator serta fleksibilitas penulisan program kadang-kadang </a:t>
            </a:r>
            <a:r>
              <a:rPr lang="id-ID" sz="2800" dirty="0" smtClean="0"/>
              <a:t>membingungkan </a:t>
            </a:r>
            <a:r>
              <a:rPr lang="id-ID" sz="2800" dirty="0" smtClean="0"/>
              <a:t>pemakai.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Bagi pemula pada umumnya akan kesulitan menggunakan pointer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STRUKTUR DASAR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//Mencantumkan Header Program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"stdio.h"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//Menempatkan Variabel Global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x, y, z;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//Fungsi Utama atau Program Utama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//Menempatkan Variabel Lokal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nama;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Bagian untuk menuliskan sintax 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puts("Halo Halo");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Dunia\n");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Semua\n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printf("Input Nama :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("%s", &amp;nama);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%s",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174</TotalTime>
  <Words>337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LAB PEMOGRAMAN DASAR (BAHASA C)</vt:lpstr>
      <vt:lpstr>SEJARAH</vt:lpstr>
      <vt:lpstr>KELEBIHAN BAHASA C</vt:lpstr>
      <vt:lpstr>KEKURANGAN BAHASA C</vt:lpstr>
      <vt:lpstr>STRUKTUR DASAR BAHASA C</vt:lpstr>
      <vt:lpstr>PRAKTIKUM PERTAMA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PROGRAMMING LAB_x000b_(LANGUAGE C)</dc:title>
  <dc:creator/>
  <cp:lastModifiedBy>Phantom Assassin</cp:lastModifiedBy>
  <cp:revision>78</cp:revision>
  <dcterms:created xsi:type="dcterms:W3CDTF">2006-08-16T00:00:00Z</dcterms:created>
  <dcterms:modified xsi:type="dcterms:W3CDTF">2011-02-24T08:10:31Z</dcterms:modified>
</cp:coreProperties>
</file>