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66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B4E3-3609-4FBC-A794-6B16080A075B}" type="datetimeFigureOut">
              <a:rPr lang="id-ID" smtClean="0"/>
              <a:pPr/>
              <a:t>24/02/2011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F996-2480-48B1-9811-D854576808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PEMOGRAMAN DASAR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(BAHASA C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Dosen : Bella Hardiyana, S. Kom</a:t>
            </a:r>
            <a:endParaRPr lang="id-ID" sz="2400" b="1" dirty="0"/>
          </a:p>
        </p:txBody>
      </p:sp>
      <p:pic>
        <p:nvPicPr>
          <p:cNvPr id="4" name="Picture 2" descr="F:\IMAGE\LOGO\Lambang_UNIK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SEJARAH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91440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 smtClean="0"/>
              <a:t>Awalnya </a:t>
            </a:r>
            <a:r>
              <a:rPr lang="id-ID" sz="2700" dirty="0" smtClean="0"/>
              <a:t>Martin Richards </a:t>
            </a:r>
            <a:r>
              <a:rPr lang="en-US" sz="2700" dirty="0" smtClean="0"/>
              <a:t>(</a:t>
            </a:r>
            <a:r>
              <a:rPr lang="id-ID" sz="2700" dirty="0" smtClean="0"/>
              <a:t>1967</a:t>
            </a:r>
            <a:r>
              <a:rPr lang="en-US" sz="2700" dirty="0" smtClean="0"/>
              <a:t>) mengembangkan bahasa BCPL</a:t>
            </a:r>
            <a:r>
              <a:rPr lang="id-ID" sz="2700" dirty="0" smtClean="0"/>
              <a:t>. </a:t>
            </a:r>
            <a:r>
              <a:rPr lang="en-US" sz="2700" dirty="0" smtClean="0"/>
              <a:t>Kemudian dikembangkan lagi oleh </a:t>
            </a:r>
            <a:r>
              <a:rPr lang="id-ID" sz="2700" dirty="0" smtClean="0"/>
              <a:t>Ken Thompson </a:t>
            </a:r>
            <a:r>
              <a:rPr lang="en-US" sz="2700" dirty="0" smtClean="0"/>
              <a:t>(1970) yang disebut bahasa B</a:t>
            </a:r>
            <a:r>
              <a:rPr lang="id-ID" sz="2700" dirty="0" smtClean="0"/>
              <a:t>. </a:t>
            </a:r>
            <a:r>
              <a:rPr lang="en-US" sz="2700" dirty="0" smtClean="0"/>
              <a:t>Dan akhirnya disempurnakan oleh </a:t>
            </a:r>
            <a:r>
              <a:rPr lang="id-ID" sz="2700" dirty="0" smtClean="0"/>
              <a:t>Dennis Ricthie </a:t>
            </a:r>
            <a:r>
              <a:rPr lang="en-US" sz="2700" dirty="0" smtClean="0"/>
              <a:t>menjadi bahasa C (1970-an)</a:t>
            </a:r>
            <a:r>
              <a:rPr lang="id-ID" sz="2700" dirty="0" smtClean="0"/>
              <a:t>. Bahasa C pertama kali digunakan di computer Digital Equipment Corporation PDP-11 yang menggunakan system operasi UNIX. Hingga saat ini penggunaan bahasa C telah merata di seluruh dunia. Hampir semua perguruan tinggi di dunia menjadikan bahasa C sebagai salah satu mata kuliah wajib. Selain itu, banyak bahasa pemrograman populer seperti PHP dan Java </a:t>
            </a:r>
            <a:r>
              <a:rPr lang="en-US" sz="2700" dirty="0" smtClean="0"/>
              <a:t>m</a:t>
            </a:r>
            <a:r>
              <a:rPr lang="id-ID" sz="2700" dirty="0" smtClean="0"/>
              <a:t>enggunakan sintaks dasar yang mirip bahasa C. Oleh karena itu, kita juga sangat perlu mempelajarinya</a:t>
            </a:r>
            <a:r>
              <a:rPr lang="id-ID" sz="2700" dirty="0" smtClean="0"/>
              <a:t>.</a:t>
            </a:r>
            <a:endParaRPr lang="id-ID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KELEBIHAN BAHASA C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Bahasa </a:t>
            </a:r>
            <a:r>
              <a:rPr lang="id-ID" sz="2800" dirty="0" smtClean="0"/>
              <a:t>C tersedia hampir di semua jenis computer. </a:t>
            </a:r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Kode </a:t>
            </a:r>
            <a:r>
              <a:rPr lang="id-ID" sz="2800" dirty="0" smtClean="0"/>
              <a:t>bahasa C sifatnya adalah portable dan fleksibel untuk semua jenis computer. </a:t>
            </a:r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Bahasa </a:t>
            </a:r>
            <a:r>
              <a:rPr lang="id-ID" sz="2800" dirty="0" smtClean="0"/>
              <a:t>C hanya menyediakan sedikit kata-kata kunci, hanya terdapat 32 kata kunci. </a:t>
            </a:r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Proses </a:t>
            </a:r>
            <a:r>
              <a:rPr lang="id-ID" sz="2800" dirty="0" smtClean="0"/>
              <a:t>executable program bahasa C lebih </a:t>
            </a:r>
            <a:r>
              <a:rPr lang="id-ID" sz="2800" dirty="0" smtClean="0"/>
              <a:t>cepat</a:t>
            </a:r>
            <a:endParaRPr lang="en-US" sz="2800" dirty="0" smtClean="0"/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Dukungan </a:t>
            </a:r>
            <a:r>
              <a:rPr lang="id-ID" sz="2800" dirty="0" smtClean="0"/>
              <a:t>pustaka yang banyak. </a:t>
            </a:r>
            <a:endParaRPr lang="en-US" sz="2800" dirty="0" smtClean="0"/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C </a:t>
            </a:r>
            <a:r>
              <a:rPr lang="id-ID" sz="2800" dirty="0" smtClean="0"/>
              <a:t>adalah bahasa yang terstruktur </a:t>
            </a:r>
            <a:endParaRPr lang="en-US" sz="2800" dirty="0" smtClean="0"/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Bahasa </a:t>
            </a:r>
            <a:r>
              <a:rPr lang="id-ID" sz="2800" dirty="0" smtClean="0"/>
              <a:t>C termasuk bahasa tingkat menengah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KEKURANGAN BAHASA C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Banyaknya Operator serta fleksibilitas penulisan program kadang-kadang </a:t>
            </a:r>
            <a:r>
              <a:rPr lang="id-ID" sz="2800" dirty="0" smtClean="0"/>
              <a:t>membingungkan </a:t>
            </a:r>
            <a:r>
              <a:rPr lang="id-ID" sz="2800" dirty="0" smtClean="0"/>
              <a:t>pemakai. </a:t>
            </a:r>
          </a:p>
          <a:p>
            <a:pPr marL="365125" indent="-365125">
              <a:buFont typeface="Wingdings" pitchFamily="2" charset="2"/>
              <a:buChar char="Ø"/>
            </a:pPr>
            <a:r>
              <a:rPr lang="id-ID" sz="2800" dirty="0" smtClean="0"/>
              <a:t>Bagi pemula pada umumnya akan kesulitan menggunakan pointer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STRUKTUR DASAR BAHASA C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//Mencantumkan Header Program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"stdio.h"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//Menempatkan Variabel Global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x, y, z;</a:t>
            </a: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//Fungsi Utama atau Program Utama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//Menempatkan Variabel Lokal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nama;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Bagian untuk menuliskan sintax 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PRAKTIKUM PERTAMA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char nama[20];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puts("Halo Halo");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printf("Halo Dunia\n");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printf("Halo Semua\n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printf("Input Nama :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("%s", &amp;nama);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printf("Halo %s", nama);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174</TotalTime>
  <Words>337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LAB PEMOGRAMAN DASAR (BAHASA C)</vt:lpstr>
      <vt:lpstr>SEJARAH</vt:lpstr>
      <vt:lpstr>KELEBIHAN BAHASA C</vt:lpstr>
      <vt:lpstr>KEKURANGAN BAHASA C</vt:lpstr>
      <vt:lpstr>STRUKTUR DASAR BAHASA C</vt:lpstr>
      <vt:lpstr>PRAKTIKUM PERTAMA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PROGRAMMING LAB_x000b_(LANGUAGE C)</dc:title>
  <dc:creator/>
  <cp:lastModifiedBy>Phantom Assassin</cp:lastModifiedBy>
  <cp:revision>78</cp:revision>
  <dcterms:created xsi:type="dcterms:W3CDTF">2006-08-16T00:00:00Z</dcterms:created>
  <dcterms:modified xsi:type="dcterms:W3CDTF">2011-02-24T08:10:31Z</dcterms:modified>
</cp:coreProperties>
</file>