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theme/themeOverride1.xml" ContentType="application/vnd.openxmlformats-officedocument.themeOverr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Masters/slideMaster4.xml" ContentType="application/vnd.openxmlformats-officedocument.presentationml.slide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s/slide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theme/themeOverride2.xml" ContentType="application/vnd.openxmlformats-officedocument.themeOverr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  <p:sldMasterId id="2147483696" r:id="rId4"/>
  </p:sldMasterIdLst>
  <p:notesMasterIdLst>
    <p:notesMasterId r:id="rId10"/>
  </p:notesMasterIdLst>
  <p:sldIdLst>
    <p:sldId id="256" r:id="rId5"/>
    <p:sldId id="257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8AAA1C-7EE2-4E57-AF30-517C7639ECBD}" type="datetimeFigureOut">
              <a:rPr lang="en-US" smtClean="0"/>
              <a:t>4/3/2012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FDDCE0-6E4F-4561-857A-608913D779D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95C04ADF-B6C0-4822-821B-76B4EF9DFBFA}" type="datetime1">
              <a:rPr lang="en-US" smtClean="0"/>
              <a:t>4/3/2012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r>
              <a:rPr lang="en-US" smtClean="0"/>
              <a:t>HandOut Konstitusi Kelembagaan Pemerintah, By Tatik Rohmawati, S.IP.,M.Si.</a:t>
            </a:r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C03AD788-7C54-4D81-BC9C-5C045FD2721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3B8D65-AE1B-42B6-94AA-B8533254E6FE}" type="datetime1">
              <a:rPr lang="en-US" smtClean="0"/>
              <a:t>4/3/2012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HandOut Konstitusi Kelembagaan Pemerintah, By Tatik Rohmawati, S.IP.,M.Si.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3AD788-7C54-4D81-BC9C-5C045FD272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F7C2A5DA-2784-4256-A455-F94616B200D9}" type="datetime1">
              <a:rPr lang="en-US" smtClean="0"/>
              <a:t>4/3/2012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r>
              <a:rPr lang="en-US" smtClean="0"/>
              <a:t>HandOut Konstitusi Kelembagaan Pemerintah, By Tatik Rohmawati, S.IP.,M.Si.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C03AD788-7C54-4D81-BC9C-5C045FD272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C04ADF-B6C0-4822-821B-76B4EF9DFBFA}" type="datetime1">
              <a:rPr lang="en-US" smtClean="0"/>
              <a:t>4/3/2012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HandOut Konstitusi Kelembagaan Pemerintah, By Tatik Rohmawati, S.IP.,M.Si.</a:t>
            </a:r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3AD788-7C54-4D81-BC9C-5C045FD2721F}" type="slidenum">
              <a:rPr lang="en-US" smtClean="0"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4E991FB-A10B-42D1-93FD-62CB0C26FF88}" type="datetime1">
              <a:rPr lang="en-US" smtClean="0"/>
              <a:t>4/3/2012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HandOut Konstitusi Kelembagaan Pemerintah, By Tatik Rohmawati, S.IP.,M.Si.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3AD788-7C54-4D81-BC9C-5C045FD272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88A798-F66C-412F-BB8F-00DACEBC82E2}" type="datetime1">
              <a:rPr lang="en-US" smtClean="0"/>
              <a:t>4/3/2012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HandOut Konstitusi Kelembagaan Pemerintah, By Tatik Rohmawati, S.IP.,M.Si.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3AD788-7C54-4D81-BC9C-5C045FD2721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F47458-FFB0-4740-AD3B-7F025395692F}" type="datetime1">
              <a:rPr lang="en-US" smtClean="0"/>
              <a:t>4/3/2012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HandOut Konstitusi Kelembagaan Pemerintah, By Tatik Rohmawati, S.IP.,M.Si.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3AD788-7C54-4D81-BC9C-5C045FD272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3C8F46-C077-4425-A83B-6CD5EE9FF1B5}" type="datetime1">
              <a:rPr lang="en-US" smtClean="0"/>
              <a:t>4/3/2012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HandOut Konstitusi Kelembagaan Pemerintah, By Tatik Rohmawati, S.IP.,M.Si.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3AD788-7C54-4D81-BC9C-5C045FD2721F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0818BF-D599-49BC-BC1B-62DCBB3A9705}" type="datetime1">
              <a:rPr lang="en-US" smtClean="0"/>
              <a:t>4/3/2012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HandOut Konstitusi Kelembagaan Pemerintah, By Tatik Rohmawati, S.IP.,M.Si.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3AD788-7C54-4D81-BC9C-5C045FD272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A7DBDD-94FD-4679-B5B8-429E12578C9C}" type="datetime1">
              <a:rPr lang="en-US" smtClean="0"/>
              <a:t>4/3/2012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HandOut Konstitusi Kelembagaan Pemerintah, By Tatik Rohmawati, S.IP.,M.Si.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3AD788-7C54-4D81-BC9C-5C045FD272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90B947A-BE96-4B2F-BF36-CA8BA3BC3CFF}" type="datetime1">
              <a:rPr lang="en-US" smtClean="0"/>
              <a:t>4/3/2012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HandOut Konstitusi Kelembagaan Pemerintah, By Tatik Rohmawati, S.IP.,M.Si.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3AD788-7C54-4D81-BC9C-5C045FD272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4E991FB-A10B-42D1-93FD-62CB0C26FF88}" type="datetime1">
              <a:rPr lang="en-US" smtClean="0"/>
              <a:t>4/3/2012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HandOut Konstitusi Kelembagaan Pemerintah, By Tatik Rohmawati, S.IP.,M.Si.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3AD788-7C54-4D81-BC9C-5C045FD272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988751C3-BA43-4763-9134-EA290A162E59}" type="datetime1">
              <a:rPr lang="en-US" smtClean="0"/>
              <a:t>4/3/2012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r>
              <a:rPr lang="en-US" smtClean="0"/>
              <a:t>HandOut Konstitusi Kelembagaan Pemerintah, By Tatik Rohmawati, S.IP.,M.Si.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C03AD788-7C54-4D81-BC9C-5C045FD272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3B8D65-AE1B-42B6-94AA-B8533254E6FE}" type="datetime1">
              <a:rPr lang="en-US" smtClean="0"/>
              <a:t>4/3/2012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HandOut Konstitusi Kelembagaan Pemerintah, By Tatik Rohmawati, S.IP.,M.Si.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3AD788-7C54-4D81-BC9C-5C045FD272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C2A5DA-2784-4256-A455-F94616B200D9}" type="datetime1">
              <a:rPr lang="en-US" smtClean="0"/>
              <a:t>4/3/2012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HandOut Konstitusi Kelembagaan Pemerintah, By Tatik Rohmawati, S.IP.,M.Si.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3AD788-7C54-4D81-BC9C-5C045FD272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04ADF-B6C0-4822-821B-76B4EF9DFBFA}" type="datetime1">
              <a:rPr lang="en-US" smtClean="0"/>
              <a:t>4/3/2012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Konstitusi Kelembagaan Pemerintah, By Tatik Rohmawati, S.IP.,M.Si.</a:t>
            </a: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AD788-7C54-4D81-BC9C-5C045FD2721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991FB-A10B-42D1-93FD-62CB0C26FF88}" type="datetime1">
              <a:rPr lang="en-US" smtClean="0"/>
              <a:t>4/3/2012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Konstitusi Kelembagaan Pemerintah, By Tatik Rohmawati, S.IP.,M.Si.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AD788-7C54-4D81-BC9C-5C045FD272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8A798-F66C-412F-BB8F-00DACEBC82E2}" type="datetime1">
              <a:rPr lang="en-US" smtClean="0"/>
              <a:t>4/3/2012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Konstitusi Kelembagaan Pemerintah, By Tatik Rohmawati, S.IP.,M.Si.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AD788-7C54-4D81-BC9C-5C045FD2721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47458-FFB0-4740-AD3B-7F025395692F}" type="datetime1">
              <a:rPr lang="en-US" smtClean="0"/>
              <a:t>4/3/2012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Konstitusi Kelembagaan Pemerintah, By Tatik Rohmawati, S.IP.,M.Si.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AD788-7C54-4D81-BC9C-5C045FD272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C8F46-C077-4425-A83B-6CD5EE9FF1B5}" type="datetime1">
              <a:rPr lang="en-US" smtClean="0"/>
              <a:t>4/3/2012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Konstitusi Kelembagaan Pemerintah, By Tatik Rohmawati, S.IP.,M.Si.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AD788-7C54-4D81-BC9C-5C045FD272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818BF-D599-49BC-BC1B-62DCBB3A9705}" type="datetime1">
              <a:rPr lang="en-US" smtClean="0"/>
              <a:t>4/3/2012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03AD788-7C54-4D81-BC9C-5C045FD2721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HandOut Konstitusi Kelembagaan Pemerintah, By Tatik Rohmawati, S.IP.,M.Si.</a:t>
            </a:r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7DBDD-94FD-4679-B5B8-429E12578C9C}" type="datetime1">
              <a:rPr lang="en-US" smtClean="0"/>
              <a:t>4/3/2012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Konstitusi Kelembagaan Pemerintah, By Tatik Rohmawati, S.IP.,M.Si.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AD788-7C54-4D81-BC9C-5C045FD272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988A798-F66C-412F-BB8F-00DACEBC82E2}" type="datetime1">
              <a:rPr lang="en-US" smtClean="0"/>
              <a:t>4/3/2012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r>
              <a:rPr lang="en-US" smtClean="0"/>
              <a:t>HandOut Konstitusi Kelembagaan Pemerintah, By Tatik Rohmawati, S.IP.,M.Si.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C03AD788-7C54-4D81-BC9C-5C045FD2721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B947A-BE96-4B2F-BF36-CA8BA3BC3CFF}" type="datetime1">
              <a:rPr lang="en-US" smtClean="0"/>
              <a:t>4/3/2012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Konstitusi Kelembagaan Pemerintah, By Tatik Rohmawati, S.IP.,M.Si.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C03AD788-7C54-4D81-BC9C-5C045FD272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988751C3-BA43-4763-9134-EA290A162E59}" type="datetime1">
              <a:rPr lang="en-US" smtClean="0"/>
              <a:t>4/3/2012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Konstitusi Kelembagaan Pemerintah, By Tatik Rohmawati, S.IP.,M.Si.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AD788-7C54-4D81-BC9C-5C045FD272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B8D65-AE1B-42B6-94AA-B8533254E6FE}" type="datetime1">
              <a:rPr lang="en-US" smtClean="0"/>
              <a:t>4/3/2012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Konstitusi Kelembagaan Pemerintah, By Tatik Rohmawati, S.IP.,M.Si.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AD788-7C54-4D81-BC9C-5C045FD272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2A5DA-2784-4256-A455-F94616B200D9}" type="datetime1">
              <a:rPr lang="en-US" smtClean="0"/>
              <a:t>4/3/2012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Konstitusi Kelembagaan Pemerintah, By Tatik Rohmawati, S.IP.,M.Si.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AD788-7C54-4D81-BC9C-5C045FD272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5C04ADF-B6C0-4822-821B-76B4EF9DFBFA}" type="datetime1">
              <a:rPr lang="en-US" smtClean="0"/>
              <a:t>4/3/2012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r>
              <a:rPr lang="en-US" smtClean="0"/>
              <a:t>HandOut Konstitusi Kelembagaan Pemerintah, By Tatik Rohmawati, S.IP.,M.Si.</a:t>
            </a: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03AD788-7C54-4D81-BC9C-5C045FD272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4E991FB-A10B-42D1-93FD-62CB0C26FF88}" type="datetime1">
              <a:rPr lang="en-US" smtClean="0"/>
              <a:t>4/3/2012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HandOut Konstitusi Kelembagaan Pemerintah, By Tatik Rohmawati, S.IP.,M.Si.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3AD788-7C54-4D81-BC9C-5C045FD2721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88A798-F66C-412F-BB8F-00DACEBC82E2}" type="datetime1">
              <a:rPr lang="en-US" smtClean="0"/>
              <a:t>4/3/2012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HandOut Konstitusi Kelembagaan Pemerintah, By Tatik Rohmawati, S.IP.,M.Si.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3AD788-7C54-4D81-BC9C-5C045FD2721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F47458-FFB0-4740-AD3B-7F025395692F}" type="datetime1">
              <a:rPr lang="en-US" smtClean="0"/>
              <a:t>4/3/2012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HandOut Konstitusi Kelembagaan Pemerintah, By Tatik Rohmawati, S.IP.,M.Si.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3AD788-7C54-4D81-BC9C-5C045FD2721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3C8F46-C077-4425-A83B-6CD5EE9FF1B5}" type="datetime1">
              <a:rPr lang="en-US" smtClean="0"/>
              <a:t>4/3/2012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HandOut Konstitusi Kelembagaan Pemerintah, By Tatik Rohmawati, S.IP.,M.Si.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3AD788-7C54-4D81-BC9C-5C045FD2721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0818BF-D599-49BC-BC1B-62DCBB3A9705}" type="datetime1">
              <a:rPr lang="en-US" smtClean="0"/>
              <a:t>4/3/2012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HandOut Konstitusi Kelembagaan Pemerintah, By Tatik Rohmawati, S.IP.,M.Si.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3AD788-7C54-4D81-BC9C-5C045FD2721F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F47458-FFB0-4740-AD3B-7F025395692F}" type="datetime1">
              <a:rPr lang="en-US" smtClean="0"/>
              <a:t>4/3/2012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HandOut Konstitusi Kelembagaan Pemerintah, By Tatik Rohmawati, S.IP.,M.Si.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3AD788-7C54-4D81-BC9C-5C045FD272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A7DBDD-94FD-4679-B5B8-429E12578C9C}" type="datetime1">
              <a:rPr lang="en-US" smtClean="0"/>
              <a:t>4/3/2012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HandOut Konstitusi Kelembagaan Pemerintah, By Tatik Rohmawati, S.IP.,M.Si.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3AD788-7C54-4D81-BC9C-5C045FD272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290B947A-BE96-4B2F-BF36-CA8BA3BC3CFF}" type="datetime1">
              <a:rPr lang="en-US" smtClean="0"/>
              <a:t>4/3/2012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HandOut Konstitusi Kelembagaan Pemerintah, By Tatik Rohmawati, S.IP.,M.Si.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3AD788-7C54-4D81-BC9C-5C045FD2721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88751C3-BA43-4763-9134-EA290A162E59}" type="datetime1">
              <a:rPr lang="en-US" smtClean="0"/>
              <a:t>4/3/2012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r>
              <a:rPr lang="en-US" smtClean="0"/>
              <a:t>HandOut Konstitusi Kelembagaan Pemerintah, By Tatik Rohmawati, S.IP.,M.Si.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03AD788-7C54-4D81-BC9C-5C045FD2721F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3B8D65-AE1B-42B6-94AA-B8533254E6FE}" type="datetime1">
              <a:rPr lang="en-US" smtClean="0"/>
              <a:t>4/3/2012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HandOut Konstitusi Kelembagaan Pemerintah, By Tatik Rohmawati, S.IP.,M.Si.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3AD788-7C54-4D81-BC9C-5C045FD272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C2A5DA-2784-4256-A455-F94616B200D9}" type="datetime1">
              <a:rPr lang="en-US" smtClean="0"/>
              <a:t>4/3/2012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HandOut Konstitusi Kelembagaan Pemerintah, By Tatik Rohmawati, S.IP.,M.Si.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3AD788-7C54-4D81-BC9C-5C045FD272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3C8F46-C077-4425-A83B-6CD5EE9FF1B5}" type="datetime1">
              <a:rPr lang="en-US" smtClean="0"/>
              <a:t>4/3/2012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HandOut Konstitusi Kelembagaan Pemerintah, By Tatik Rohmawati, S.IP.,M.Si.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3AD788-7C54-4D81-BC9C-5C045FD272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0818BF-D599-49BC-BC1B-62DCBB3A9705}" type="datetime1">
              <a:rPr lang="en-US" smtClean="0"/>
              <a:t>4/3/2012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HandOut Konstitusi Kelembagaan Pemerintah, By Tatik Rohmawati, S.IP.,M.Si.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3AD788-7C54-4D81-BC9C-5C045FD272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FA7DBDD-94FD-4679-B5B8-429E12578C9C}" type="datetime1">
              <a:rPr lang="en-US" smtClean="0"/>
              <a:t>4/3/2012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r>
              <a:rPr lang="en-US" smtClean="0"/>
              <a:t>HandOut Konstitusi Kelembagaan Pemerintah, By Tatik Rohmawati, S.IP.,M.Si.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3AD788-7C54-4D81-BC9C-5C045FD272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90B947A-BE96-4B2F-BF36-CA8BA3BC3CFF}" type="datetime1">
              <a:rPr lang="en-US" smtClean="0"/>
              <a:t>4/3/2012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HandOut Konstitusi Kelembagaan Pemerintah, By Tatik Rohmawati, S.IP.,M.Si.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3AD788-7C54-4D81-BC9C-5C045FD272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8751C3-BA43-4763-9134-EA290A162E59}" type="datetime1">
              <a:rPr lang="en-US" smtClean="0"/>
              <a:t>4/3/2012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HandOut Konstitusi Kelembagaan Pemerintah, By Tatik Rohmawati, S.IP.,M.Si.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3AD788-7C54-4D81-BC9C-5C045FD2721F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E66E1153-1B20-4750-B3FE-2F57173753F9}" type="datetime1">
              <a:rPr lang="en-US" smtClean="0"/>
              <a:t>4/3/2012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r>
              <a:rPr lang="en-US" smtClean="0"/>
              <a:t>HandOut Konstitusi Kelembagaan Pemerintah, By Tatik Rohmawati, S.IP.,M.Si.</a:t>
            </a:r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C03AD788-7C54-4D81-BC9C-5C045FD2721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E66E1153-1B20-4750-B3FE-2F57173753F9}" type="datetime1">
              <a:rPr lang="en-US" smtClean="0"/>
              <a:t>4/3/2012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r>
              <a:rPr lang="en-US" smtClean="0"/>
              <a:t>HandOut Konstitusi Kelembagaan Pemerintah, By Tatik Rohmawati, S.IP.,M.Si.</a:t>
            </a: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C03AD788-7C54-4D81-BC9C-5C045FD2721F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E66E1153-1B20-4750-B3FE-2F57173753F9}" type="datetime1">
              <a:rPr lang="en-US" smtClean="0"/>
              <a:t>4/3/2012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r>
              <a:rPr lang="en-US" smtClean="0"/>
              <a:t>HandOut Konstitusi Kelembagaan Pemerintah, By Tatik Rohmawati, S.IP.,M.Si.</a:t>
            </a: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C03AD788-7C54-4D81-BC9C-5C045FD2721F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E66E1153-1B20-4750-B3FE-2F57173753F9}" type="datetime1">
              <a:rPr lang="en-US" smtClean="0"/>
              <a:t>4/3/2012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r>
              <a:rPr lang="en-US" smtClean="0"/>
              <a:t>HandOut Konstitusi Kelembagaan Pemerintah, By Tatik Rohmawati, S.IP.,M.Si.</a:t>
            </a: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C03AD788-7C54-4D81-BC9C-5C045FD2721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://id.wikipedia.org/wiki/Undang-Undang_Dasar_Sementara_Republik_Indonesia" TargetMode="External"/><Relationship Id="rId3" Type="http://schemas.openxmlformats.org/officeDocument/2006/relationships/hyperlink" Target="http://id.wikipedia.org/wiki/Republik_Indonesia_Serikat" TargetMode="External"/><Relationship Id="rId7" Type="http://schemas.openxmlformats.org/officeDocument/2006/relationships/hyperlink" Target="http://id.wikipedia.org/wiki/1950" TargetMode="External"/><Relationship Id="rId2" Type="http://schemas.openxmlformats.org/officeDocument/2006/relationships/hyperlink" Target="http://id.wikipedia.org/wiki/Konstitusi" TargetMode="External"/><Relationship Id="rId1" Type="http://schemas.openxmlformats.org/officeDocument/2006/relationships/slideLayout" Target="../slideLayouts/slideLayout23.xml"/><Relationship Id="rId6" Type="http://schemas.openxmlformats.org/officeDocument/2006/relationships/hyperlink" Target="http://id.wikipedia.org/wiki/17_Agustus" TargetMode="External"/><Relationship Id="rId5" Type="http://schemas.openxmlformats.org/officeDocument/2006/relationships/hyperlink" Target="http://id.wikipedia.org/wiki/1949" TargetMode="External"/><Relationship Id="rId4" Type="http://schemas.openxmlformats.org/officeDocument/2006/relationships/hyperlink" Target="http://id.wikipedia.org/wiki/27_Desember" TargetMode="Externa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id.wikipedia.org/wiki/1959" TargetMode="External"/><Relationship Id="rId13" Type="http://schemas.openxmlformats.org/officeDocument/2006/relationships/hyperlink" Target="http://id.wikipedia.org/wiki/UUD_1945" TargetMode="External"/><Relationship Id="rId3" Type="http://schemas.openxmlformats.org/officeDocument/2006/relationships/hyperlink" Target="http://id.wikipedia.org/wiki/Konstitusi" TargetMode="External"/><Relationship Id="rId7" Type="http://schemas.openxmlformats.org/officeDocument/2006/relationships/hyperlink" Target="http://id.wikipedia.org/wiki/5_Juli" TargetMode="External"/><Relationship Id="rId12" Type="http://schemas.openxmlformats.org/officeDocument/2006/relationships/hyperlink" Target="http://id.wikipedia.org/wiki/1955" TargetMode="External"/><Relationship Id="rId2" Type="http://schemas.openxmlformats.org/officeDocument/2006/relationships/slideLayout" Target="../slideLayouts/slideLayout34.xml"/><Relationship Id="rId1" Type="http://schemas.openxmlformats.org/officeDocument/2006/relationships/themeOverride" Target="../theme/themeOverride1.xml"/><Relationship Id="rId6" Type="http://schemas.openxmlformats.org/officeDocument/2006/relationships/hyperlink" Target="http://id.wikipedia.org/wiki/1950" TargetMode="External"/><Relationship Id="rId11" Type="http://schemas.openxmlformats.org/officeDocument/2006/relationships/hyperlink" Target="http://id.wikipedia.org/wiki/Dewan_Konstituante" TargetMode="External"/><Relationship Id="rId5" Type="http://schemas.openxmlformats.org/officeDocument/2006/relationships/hyperlink" Target="http://id.wikipedia.org/wiki/17_Agustus" TargetMode="External"/><Relationship Id="rId10" Type="http://schemas.openxmlformats.org/officeDocument/2006/relationships/hyperlink" Target="http://id.wikipedia.org/wiki/14_Agustus" TargetMode="External"/><Relationship Id="rId4" Type="http://schemas.openxmlformats.org/officeDocument/2006/relationships/hyperlink" Target="http://id.wikipedia.org/wiki/Republik_Indonesia" TargetMode="External"/><Relationship Id="rId9" Type="http://schemas.openxmlformats.org/officeDocument/2006/relationships/hyperlink" Target="http://id.wikipedia.org/wiki/Undang-Undang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4.xml"/><Relationship Id="rId1" Type="http://schemas.openxmlformats.org/officeDocument/2006/relationships/themeOverride" Target="../theme/themeOverr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143000"/>
            <a:ext cx="7772400" cy="1470025"/>
          </a:xfrm>
        </p:spPr>
        <p:txBody>
          <a:bodyPr/>
          <a:lstStyle/>
          <a:p>
            <a:pPr algn="ctr"/>
            <a:r>
              <a:rPr lang="id-ID" b="1" dirty="0"/>
              <a:t>KONSTITUSI NEGARA INDONESIA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667000"/>
            <a:ext cx="6400800" cy="2971800"/>
          </a:xfrm>
        </p:spPr>
        <p:txBody>
          <a:bodyPr>
            <a:normAutofit/>
          </a:bodyPr>
          <a:lstStyle/>
          <a:p>
            <a:r>
              <a:rPr lang="en-US" sz="2800" dirty="0" err="1" smtClean="0"/>
              <a:t>Disampaikan</a:t>
            </a:r>
            <a:r>
              <a:rPr lang="en-US" sz="2800" dirty="0" smtClean="0"/>
              <a:t> </a:t>
            </a:r>
            <a:r>
              <a:rPr lang="en-US" sz="2800" dirty="0" err="1" smtClean="0"/>
              <a:t>Pada</a:t>
            </a:r>
            <a:r>
              <a:rPr lang="en-US" sz="2800" dirty="0" smtClean="0"/>
              <a:t> Mata </a:t>
            </a:r>
            <a:r>
              <a:rPr lang="en-US" sz="2800" dirty="0" err="1" smtClean="0"/>
              <a:t>Kuliah</a:t>
            </a:r>
            <a:r>
              <a:rPr lang="en-US" sz="2800" dirty="0" smtClean="0"/>
              <a:t> </a:t>
            </a:r>
            <a:r>
              <a:rPr lang="en-US" sz="2800" dirty="0" err="1" smtClean="0"/>
              <a:t>Konstitusi</a:t>
            </a:r>
            <a:r>
              <a:rPr lang="en-US" sz="2800" dirty="0" smtClean="0"/>
              <a:t> </a:t>
            </a:r>
            <a:r>
              <a:rPr lang="en-US" sz="2800" dirty="0" err="1" smtClean="0"/>
              <a:t>Kelembagaan</a:t>
            </a:r>
            <a:r>
              <a:rPr lang="en-US" sz="2800" dirty="0" smtClean="0"/>
              <a:t> </a:t>
            </a:r>
            <a:r>
              <a:rPr lang="en-US" sz="2800" dirty="0" err="1" smtClean="0"/>
              <a:t>Pemerintah</a:t>
            </a:r>
            <a:endParaRPr lang="en-US" sz="2800" dirty="0" smtClean="0"/>
          </a:p>
          <a:p>
            <a:r>
              <a:rPr lang="en-US" sz="2800" dirty="0" err="1" smtClean="0"/>
              <a:t>Dosen</a:t>
            </a:r>
            <a:r>
              <a:rPr lang="en-US" sz="2800" dirty="0" smtClean="0"/>
              <a:t>:</a:t>
            </a:r>
          </a:p>
          <a:p>
            <a:r>
              <a:rPr lang="en-US" sz="2800" dirty="0" err="1" smtClean="0"/>
              <a:t>Tatik</a:t>
            </a:r>
            <a:r>
              <a:rPr lang="en-US" sz="2800" dirty="0" smtClean="0"/>
              <a:t> </a:t>
            </a:r>
            <a:r>
              <a:rPr lang="en-US" sz="2800" dirty="0" err="1" smtClean="0"/>
              <a:t>Rohmawati</a:t>
            </a:r>
            <a:r>
              <a:rPr lang="en-US" sz="2800" dirty="0" smtClean="0"/>
              <a:t>, </a:t>
            </a:r>
            <a:r>
              <a:rPr lang="en-US" sz="2800" dirty="0" err="1" smtClean="0"/>
              <a:t>S.IP.,M.Si</a:t>
            </a:r>
            <a:r>
              <a:rPr lang="en-US" sz="2800" dirty="0" smtClean="0"/>
              <a:t>.</a:t>
            </a:r>
            <a:endParaRPr lang="en-US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DEC1D-8272-4B28-8ED9-910294A1781E}" type="datetime1">
              <a:rPr lang="en-US" smtClean="0"/>
              <a:t>4/3/2012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Konstitusi Kelembagaan Pemerintah, By Tatik Rohmawati, S.IP.,M.Si.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AD788-7C54-4D81-BC9C-5C045FD2721F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04ADF-B6C0-4822-821B-76B4EF9DFBFA}" type="datetime1">
              <a:rPr lang="en-US" smtClean="0"/>
              <a:t>4/3/2012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Konstitusi Kelembagaan Pemerintah, By Tatik Rohmawati, S.IP.,M.Si.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AD788-7C54-4D81-BC9C-5C045FD2721F}" type="slidenum">
              <a:rPr lang="en-US" smtClean="0"/>
              <a:t>2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85800"/>
            <a:ext cx="7772400" cy="1470025"/>
          </a:xfrm>
        </p:spPr>
        <p:txBody>
          <a:bodyPr/>
          <a:lstStyle/>
          <a:p>
            <a:pPr algn="ctr"/>
            <a:r>
              <a:rPr lang="id-ID" b="1" dirty="0"/>
              <a:t>Fenomena Dua Kali Masa Berlakunya UUD 1945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133600"/>
            <a:ext cx="6400800" cy="3505200"/>
          </a:xfrm>
        </p:spPr>
        <p:txBody>
          <a:bodyPr>
            <a:normAutofit fontScale="92500"/>
          </a:bodyPr>
          <a:lstStyle/>
          <a:p>
            <a:pPr algn="just"/>
            <a:r>
              <a:rPr lang="id-ID" dirty="0"/>
              <a:t>Sejarah ketatanegaraan Indonesia telah membuktikan bahwa pernah berlaku tiga macam Undang Undang Dasar (Konstitusi) yaitu :</a:t>
            </a:r>
            <a:endParaRPr lang="en-US" dirty="0"/>
          </a:p>
          <a:p>
            <a:pPr marL="514350" lvl="0" indent="-514350" algn="just">
              <a:buFont typeface="+mj-lt"/>
              <a:buAutoNum type="arabicParenR"/>
            </a:pPr>
            <a:r>
              <a:rPr lang="id-ID" dirty="0"/>
              <a:t>Undang Undang Dasar 1945, yang berlaku antara 18 Agustus 1945 sampai 27 Desember 1949.</a:t>
            </a:r>
            <a:endParaRPr lang="en-US" dirty="0"/>
          </a:p>
          <a:p>
            <a:pPr marL="514350" lvl="0" indent="-514350" algn="just">
              <a:buFont typeface="+mj-lt"/>
              <a:buAutoNum type="arabicParenR"/>
            </a:pPr>
            <a:r>
              <a:rPr lang="id-ID" dirty="0"/>
              <a:t>Konstitusi Republik Indonesia Serikat 1949, yang berlaku antara 27 Desember 1949 sampai 17 Agustus 1950.</a:t>
            </a:r>
            <a:endParaRPr lang="en-US" dirty="0"/>
          </a:p>
          <a:p>
            <a:pPr marL="514350" lvl="0" indent="-514350" algn="just">
              <a:buFont typeface="+mj-lt"/>
              <a:buAutoNum type="arabicParenR"/>
            </a:pPr>
            <a:r>
              <a:rPr lang="id-ID" dirty="0"/>
              <a:t>Undang Undang Dasar Sementara 1950, yang berlaku antara 17 Agustus 1950 sampai 5 Juli 1959.</a:t>
            </a:r>
            <a:endParaRPr lang="en-US" dirty="0"/>
          </a:p>
          <a:p>
            <a:pPr marL="514350" indent="-514350" algn="just">
              <a:buFont typeface="+mj-lt"/>
              <a:buAutoNum type="arabicParenR"/>
            </a:pPr>
            <a:r>
              <a:rPr lang="id-ID" dirty="0"/>
              <a:t>Undang Undang Dasar 1945, yang berlaku lagi sejak dikeluarkan Dekrit Presiden 5 Juli 1959 sampai sekarang.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838199"/>
          </a:xfrm>
        </p:spPr>
        <p:txBody>
          <a:bodyPr/>
          <a:lstStyle/>
          <a:p>
            <a:pPr algn="ctr"/>
            <a:r>
              <a:rPr lang="id-ID" b="1" dirty="0"/>
              <a:t>Konstitusi RIS</a:t>
            </a:r>
            <a:endParaRPr lang="en-US" dirty="0"/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>
          <a:xfrm>
            <a:off x="1600200" y="1524000"/>
            <a:ext cx="6400800" cy="4495800"/>
          </a:xfrm>
        </p:spPr>
        <p:txBody>
          <a:bodyPr>
            <a:normAutofit fontScale="70000" lnSpcReduction="20000"/>
          </a:bodyPr>
          <a:lstStyle/>
          <a:p>
            <a:pPr algn="just">
              <a:buFont typeface="Wingdings" pitchFamily="2" charset="2"/>
              <a:buChar char="§"/>
            </a:pPr>
            <a:r>
              <a:rPr lang="en-US" dirty="0" err="1">
                <a:solidFill>
                  <a:schemeClr val="tx1"/>
                </a:solidFill>
              </a:rPr>
              <a:t>Pada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masa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konstitusi</a:t>
            </a:r>
            <a:r>
              <a:rPr lang="en-US" dirty="0">
                <a:solidFill>
                  <a:schemeClr val="tx1"/>
                </a:solidFill>
              </a:rPr>
              <a:t> RIS </a:t>
            </a:r>
            <a:r>
              <a:rPr lang="en-US" dirty="0" err="1">
                <a:solidFill>
                  <a:schemeClr val="tx1"/>
                </a:solidFill>
              </a:rPr>
              <a:t>bentuk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negara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adalah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serikat</a:t>
            </a:r>
            <a:r>
              <a:rPr lang="en-US" dirty="0">
                <a:solidFill>
                  <a:schemeClr val="tx1"/>
                </a:solidFill>
              </a:rPr>
              <a:t>/</a:t>
            </a:r>
            <a:r>
              <a:rPr lang="en-US" dirty="0" err="1">
                <a:solidFill>
                  <a:schemeClr val="tx1"/>
                </a:solidFill>
              </a:rPr>
              <a:t>federasi</a:t>
            </a:r>
            <a:r>
              <a:rPr lang="en-US" dirty="0">
                <a:solidFill>
                  <a:schemeClr val="tx1"/>
                </a:solidFill>
              </a:rPr>
              <a:t>. Yang </a:t>
            </a:r>
            <a:r>
              <a:rPr lang="en-US" dirty="0" err="1">
                <a:solidFill>
                  <a:schemeClr val="tx1"/>
                </a:solidFill>
              </a:rPr>
              <a:t>artinya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negara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gabungan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dari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beberapa</a:t>
            </a:r>
            <a:r>
              <a:rPr lang="en-US" dirty="0">
                <a:solidFill>
                  <a:schemeClr val="tx1"/>
                </a:solidFill>
              </a:rPr>
              <a:t> yang </a:t>
            </a:r>
            <a:r>
              <a:rPr lang="en-US" dirty="0" err="1">
                <a:solidFill>
                  <a:schemeClr val="tx1"/>
                </a:solidFill>
              </a:rPr>
              <a:t>menjadi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negara-negara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bagian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dari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negara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serikat</a:t>
            </a:r>
            <a:r>
              <a:rPr lang="en-US" dirty="0">
                <a:solidFill>
                  <a:schemeClr val="tx1"/>
                </a:solidFill>
              </a:rPr>
              <a:t>. </a:t>
            </a:r>
            <a:r>
              <a:rPr lang="en-US" dirty="0" err="1">
                <a:solidFill>
                  <a:schemeClr val="tx1"/>
                </a:solidFill>
              </a:rPr>
              <a:t>Bentuk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pemerintahan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pada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saat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konstitusi</a:t>
            </a:r>
            <a:r>
              <a:rPr lang="en-US" dirty="0">
                <a:solidFill>
                  <a:schemeClr val="tx1"/>
                </a:solidFill>
              </a:rPr>
              <a:t> RIS </a:t>
            </a:r>
            <a:r>
              <a:rPr lang="en-US" dirty="0" err="1">
                <a:solidFill>
                  <a:schemeClr val="tx1"/>
                </a:solidFill>
              </a:rPr>
              <a:t>adalah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Republik</a:t>
            </a:r>
            <a:r>
              <a:rPr lang="en-US" dirty="0">
                <a:solidFill>
                  <a:schemeClr val="tx1"/>
                </a:solidFill>
              </a:rPr>
              <a:t>. </a:t>
            </a:r>
            <a:r>
              <a:rPr lang="en-US" dirty="0" err="1">
                <a:solidFill>
                  <a:schemeClr val="tx1"/>
                </a:solidFill>
              </a:rPr>
              <a:t>Sedangkan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Pembagian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kekuasaan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trias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politika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dengan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pembagian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kekuasaan</a:t>
            </a:r>
            <a:r>
              <a:rPr lang="en-US" dirty="0">
                <a:solidFill>
                  <a:schemeClr val="tx1"/>
                </a:solidFill>
              </a:rPr>
              <a:t>. </a:t>
            </a:r>
            <a:r>
              <a:rPr lang="en-US" dirty="0" err="1">
                <a:solidFill>
                  <a:schemeClr val="tx1"/>
                </a:solidFill>
              </a:rPr>
              <a:t>Berikut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alat-alat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perlengkapan</a:t>
            </a:r>
            <a:r>
              <a:rPr lang="en-US" dirty="0">
                <a:solidFill>
                  <a:schemeClr val="tx1"/>
                </a:solidFill>
              </a:rPr>
              <a:t> Federal RIS, </a:t>
            </a:r>
            <a:r>
              <a:rPr lang="en-US" dirty="0" err="1">
                <a:solidFill>
                  <a:schemeClr val="tx1"/>
                </a:solidFill>
              </a:rPr>
              <a:t>yaitu</a:t>
            </a:r>
            <a:r>
              <a:rPr lang="en-US" dirty="0">
                <a:solidFill>
                  <a:schemeClr val="tx1"/>
                </a:solidFill>
              </a:rPr>
              <a:t> : </a:t>
            </a:r>
            <a:r>
              <a:rPr lang="en-US" dirty="0" err="1">
                <a:solidFill>
                  <a:schemeClr val="tx1"/>
                </a:solidFill>
              </a:rPr>
              <a:t>Presiden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Menteri-menteri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Senat</a:t>
            </a:r>
            <a:r>
              <a:rPr lang="en-US" dirty="0">
                <a:solidFill>
                  <a:schemeClr val="tx1"/>
                </a:solidFill>
              </a:rPr>
              <a:t>, DPR, MA </a:t>
            </a:r>
            <a:r>
              <a:rPr lang="en-US" dirty="0" err="1">
                <a:solidFill>
                  <a:schemeClr val="tx1"/>
                </a:solidFill>
              </a:rPr>
              <a:t>dan</a:t>
            </a:r>
            <a:r>
              <a:rPr lang="en-US" dirty="0">
                <a:solidFill>
                  <a:schemeClr val="tx1"/>
                </a:solidFill>
              </a:rPr>
              <a:t> BPK. </a:t>
            </a:r>
            <a:endParaRPr lang="en-US" dirty="0" smtClean="0">
              <a:solidFill>
                <a:schemeClr val="tx1"/>
              </a:solidFill>
            </a:endParaRPr>
          </a:p>
          <a:p>
            <a:pPr algn="just"/>
            <a:endParaRPr lang="en-US" dirty="0">
              <a:solidFill>
                <a:schemeClr val="tx1"/>
              </a:solidFill>
            </a:endParaRPr>
          </a:p>
          <a:p>
            <a:pPr algn="just">
              <a:buFont typeface="Wingdings" pitchFamily="2" charset="2"/>
              <a:buChar char="§"/>
            </a:pPr>
            <a:r>
              <a:rPr lang="en-US" dirty="0" err="1">
                <a:solidFill>
                  <a:schemeClr val="tx1"/>
                </a:solidFill>
              </a:rPr>
              <a:t>Sistematika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Komstiotusi</a:t>
            </a:r>
            <a:r>
              <a:rPr lang="en-US" dirty="0">
                <a:solidFill>
                  <a:schemeClr val="tx1"/>
                </a:solidFill>
              </a:rPr>
              <a:t> RIS, </a:t>
            </a:r>
            <a:r>
              <a:rPr lang="en-US" dirty="0" err="1">
                <a:solidFill>
                  <a:schemeClr val="tx1"/>
                </a:solidFill>
              </a:rPr>
              <a:t>yaitu</a:t>
            </a:r>
            <a:r>
              <a:rPr lang="en-US" dirty="0">
                <a:solidFill>
                  <a:schemeClr val="tx1"/>
                </a:solidFill>
              </a:rPr>
              <a:t> : (a) </a:t>
            </a:r>
            <a:r>
              <a:rPr lang="en-US" dirty="0" err="1">
                <a:solidFill>
                  <a:schemeClr val="tx1"/>
                </a:solidFill>
              </a:rPr>
              <a:t>Muka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dimah</a:t>
            </a:r>
            <a:r>
              <a:rPr lang="en-US" dirty="0">
                <a:solidFill>
                  <a:schemeClr val="tx1"/>
                </a:solidFill>
              </a:rPr>
              <a:t> / </a:t>
            </a:r>
            <a:r>
              <a:rPr lang="en-US" dirty="0" err="1">
                <a:solidFill>
                  <a:schemeClr val="tx1"/>
                </a:solidFill>
              </a:rPr>
              <a:t>Pembukaan</a:t>
            </a:r>
            <a:r>
              <a:rPr lang="en-US" dirty="0">
                <a:solidFill>
                  <a:schemeClr val="tx1"/>
                </a:solidFill>
              </a:rPr>
              <a:t> / </a:t>
            </a:r>
            <a:r>
              <a:rPr lang="en-US" i="1" dirty="0" err="1">
                <a:solidFill>
                  <a:schemeClr val="tx1"/>
                </a:solidFill>
              </a:rPr>
              <a:t>Prembule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terdiri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dari</a:t>
            </a:r>
            <a:r>
              <a:rPr lang="en-US" dirty="0">
                <a:solidFill>
                  <a:schemeClr val="tx1"/>
                </a:solidFill>
              </a:rPr>
              <a:t> 4 </a:t>
            </a:r>
            <a:r>
              <a:rPr lang="en-US" dirty="0" err="1">
                <a:solidFill>
                  <a:schemeClr val="tx1"/>
                </a:solidFill>
              </a:rPr>
              <a:t>alenia</a:t>
            </a:r>
            <a:r>
              <a:rPr lang="en-US" dirty="0">
                <a:solidFill>
                  <a:schemeClr val="tx1"/>
                </a:solidFill>
              </a:rPr>
              <a:t> . (b) </a:t>
            </a:r>
            <a:r>
              <a:rPr lang="en-US" dirty="0" err="1">
                <a:solidFill>
                  <a:schemeClr val="tx1"/>
                </a:solidFill>
              </a:rPr>
              <a:t>Batang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Tubuh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terdiri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dari</a:t>
            </a:r>
            <a:r>
              <a:rPr lang="en-US" dirty="0">
                <a:solidFill>
                  <a:schemeClr val="tx1"/>
                </a:solidFill>
              </a:rPr>
              <a:t> 6 </a:t>
            </a:r>
            <a:r>
              <a:rPr lang="en-US" dirty="0" err="1">
                <a:solidFill>
                  <a:schemeClr val="tx1"/>
                </a:solidFill>
              </a:rPr>
              <a:t>Bab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dan</a:t>
            </a:r>
            <a:r>
              <a:rPr lang="en-US" dirty="0">
                <a:solidFill>
                  <a:schemeClr val="tx1"/>
                </a:solidFill>
              </a:rPr>
              <a:t> 197 </a:t>
            </a:r>
            <a:r>
              <a:rPr lang="en-US" dirty="0" err="1">
                <a:solidFill>
                  <a:schemeClr val="tx1"/>
                </a:solidFill>
              </a:rPr>
              <a:t>pasal</a:t>
            </a:r>
            <a:r>
              <a:rPr lang="en-US" dirty="0">
                <a:solidFill>
                  <a:schemeClr val="tx1"/>
                </a:solidFill>
              </a:rPr>
              <a:t> (</a:t>
            </a:r>
            <a:r>
              <a:rPr lang="en-US" dirty="0" err="1">
                <a:solidFill>
                  <a:schemeClr val="tx1"/>
                </a:solidFill>
              </a:rPr>
              <a:t>tidak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ada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penjelasan</a:t>
            </a:r>
            <a:r>
              <a:rPr lang="en-US" dirty="0">
                <a:solidFill>
                  <a:schemeClr val="tx1"/>
                </a:solidFill>
              </a:rPr>
              <a:t>) </a:t>
            </a:r>
            <a:r>
              <a:rPr lang="en-US" dirty="0" err="1">
                <a:solidFill>
                  <a:schemeClr val="tx1"/>
                </a:solidFill>
              </a:rPr>
              <a:t>Undang-Undang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Dasar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Sementara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Republik</a:t>
            </a:r>
            <a:r>
              <a:rPr lang="en-US" dirty="0">
                <a:solidFill>
                  <a:schemeClr val="tx1"/>
                </a:solidFill>
              </a:rPr>
              <a:t> Indonesia </a:t>
            </a:r>
            <a:r>
              <a:rPr lang="en-US" dirty="0" err="1">
                <a:solidFill>
                  <a:schemeClr val="tx1"/>
                </a:solidFill>
              </a:rPr>
              <a:t>Serikat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</a:p>
          <a:p>
            <a:pPr algn="just"/>
            <a:endParaRPr lang="en-US" dirty="0">
              <a:solidFill>
                <a:schemeClr val="tx1"/>
              </a:solidFill>
            </a:endParaRPr>
          </a:p>
          <a:p>
            <a:pPr algn="just">
              <a:buFont typeface="Wingdings" pitchFamily="2" charset="2"/>
              <a:buChar char="§"/>
            </a:pPr>
            <a:r>
              <a:rPr lang="en-US" dirty="0" err="1">
                <a:solidFill>
                  <a:schemeClr val="tx1"/>
                </a:solidFill>
              </a:rPr>
              <a:t>Undang-Undang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Dasar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Sementara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Republik</a:t>
            </a:r>
            <a:r>
              <a:rPr lang="en-US" dirty="0">
                <a:solidFill>
                  <a:schemeClr val="tx1"/>
                </a:solidFill>
              </a:rPr>
              <a:t> Indonesia </a:t>
            </a:r>
            <a:r>
              <a:rPr lang="en-US" dirty="0" err="1">
                <a:solidFill>
                  <a:schemeClr val="tx1"/>
                </a:solidFill>
              </a:rPr>
              <a:t>Serikat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atau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lebih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dikenal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dengan</a:t>
            </a:r>
            <a:r>
              <a:rPr lang="en-US" dirty="0">
                <a:solidFill>
                  <a:schemeClr val="tx1"/>
                </a:solidFill>
              </a:rPr>
              <a:t> UUD RIS </a:t>
            </a:r>
            <a:r>
              <a:rPr lang="en-US" dirty="0" err="1">
                <a:solidFill>
                  <a:schemeClr val="tx1"/>
                </a:solidFill>
              </a:rPr>
              <a:t>atau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Konstitusi</a:t>
            </a:r>
            <a:r>
              <a:rPr lang="en-US" dirty="0">
                <a:solidFill>
                  <a:schemeClr val="tx1"/>
                </a:solidFill>
              </a:rPr>
              <a:t> RIS </a:t>
            </a:r>
            <a:r>
              <a:rPr lang="en-US" dirty="0" err="1">
                <a:solidFill>
                  <a:schemeClr val="tx1"/>
                </a:solidFill>
              </a:rPr>
              <a:t>adalah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  <a:hlinkClick r:id="rId2" tooltip="Konstitusi"/>
              </a:rPr>
              <a:t>konstitusi</a:t>
            </a:r>
            <a:r>
              <a:rPr lang="en-US" dirty="0">
                <a:solidFill>
                  <a:schemeClr val="tx1"/>
                </a:solidFill>
              </a:rPr>
              <a:t> yang </a:t>
            </a:r>
            <a:r>
              <a:rPr lang="en-US" dirty="0" err="1">
                <a:solidFill>
                  <a:schemeClr val="tx1"/>
                </a:solidFill>
              </a:rPr>
              <a:t>berlaku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negara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  <a:hlinkClick r:id="rId3" tooltip="Republik Indonesia Serikat"/>
              </a:rPr>
              <a:t>Republik</a:t>
            </a:r>
            <a:r>
              <a:rPr lang="en-US" dirty="0">
                <a:solidFill>
                  <a:schemeClr val="tx1"/>
                </a:solidFill>
                <a:hlinkClick r:id="rId3" tooltip="Republik Indonesia Serikat"/>
              </a:rPr>
              <a:t> Indonesia </a:t>
            </a:r>
            <a:r>
              <a:rPr lang="en-US" dirty="0" err="1">
                <a:solidFill>
                  <a:schemeClr val="tx1"/>
                </a:solidFill>
                <a:hlinkClick r:id="rId3" tooltip="Republik Indonesia Serikat"/>
              </a:rPr>
              <a:t>Serikat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sejak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tanggal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  <a:hlinkClick r:id="rId4" tooltip="27 Desember"/>
              </a:rPr>
              <a:t>27 </a:t>
            </a:r>
            <a:r>
              <a:rPr lang="en-US" dirty="0" err="1">
                <a:solidFill>
                  <a:schemeClr val="tx1"/>
                </a:solidFill>
                <a:hlinkClick r:id="rId4" tooltip="27 Desember"/>
              </a:rPr>
              <a:t>Desember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  <a:hlinkClick r:id="rId5" tooltip="1949"/>
              </a:rPr>
              <a:t>1949</a:t>
            </a:r>
            <a:r>
              <a:rPr lang="en-US" dirty="0">
                <a:solidFill>
                  <a:schemeClr val="tx1"/>
                </a:solidFill>
              </a:rPr>
              <a:t> (</a:t>
            </a:r>
            <a:r>
              <a:rPr lang="en-US" dirty="0" err="1">
                <a:solidFill>
                  <a:schemeClr val="tx1"/>
                </a:solidFill>
              </a:rPr>
              <a:t>yakni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tanggal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diakuinya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kedaulatan</a:t>
            </a:r>
            <a:r>
              <a:rPr lang="en-US" dirty="0">
                <a:solidFill>
                  <a:schemeClr val="tx1"/>
                </a:solidFill>
              </a:rPr>
              <a:t> Indonesia </a:t>
            </a:r>
            <a:r>
              <a:rPr lang="en-US" dirty="0" err="1">
                <a:solidFill>
                  <a:schemeClr val="tx1"/>
                </a:solidFill>
              </a:rPr>
              <a:t>dalam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bentuk</a:t>
            </a:r>
            <a:r>
              <a:rPr lang="en-US" dirty="0">
                <a:solidFill>
                  <a:schemeClr val="tx1"/>
                </a:solidFill>
              </a:rPr>
              <a:t> RIS) </a:t>
            </a:r>
            <a:r>
              <a:rPr lang="en-US" dirty="0" err="1">
                <a:solidFill>
                  <a:schemeClr val="tx1"/>
                </a:solidFill>
              </a:rPr>
              <a:t>hingga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diubahnya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kembali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bentuk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negara</a:t>
            </a:r>
            <a:r>
              <a:rPr lang="en-US" dirty="0">
                <a:solidFill>
                  <a:schemeClr val="tx1"/>
                </a:solidFill>
              </a:rPr>
              <a:t> federal (RIS) </a:t>
            </a:r>
            <a:r>
              <a:rPr lang="en-US" dirty="0" err="1">
                <a:solidFill>
                  <a:schemeClr val="tx1"/>
                </a:solidFill>
              </a:rPr>
              <a:t>menjadi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negara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kesatuan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pada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tanggal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  <a:hlinkClick r:id="rId6" tooltip="17 Agustus"/>
              </a:rPr>
              <a:t>17 </a:t>
            </a:r>
            <a:r>
              <a:rPr lang="en-US" dirty="0" err="1">
                <a:solidFill>
                  <a:schemeClr val="tx1"/>
                </a:solidFill>
                <a:hlinkClick r:id="rId6" tooltip="17 Agustus"/>
              </a:rPr>
              <a:t>Agustus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  <a:hlinkClick r:id="rId7" tooltip="1950"/>
              </a:rPr>
              <a:t>1950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</a:p>
          <a:p>
            <a:pPr algn="just"/>
            <a:endParaRPr lang="en-US" dirty="0">
              <a:solidFill>
                <a:schemeClr val="tx1"/>
              </a:solidFill>
            </a:endParaRPr>
          </a:p>
          <a:p>
            <a:pPr algn="just">
              <a:buFont typeface="Wingdings" pitchFamily="2" charset="2"/>
              <a:buChar char="§"/>
            </a:pPr>
            <a:r>
              <a:rPr lang="en-US" dirty="0" err="1">
                <a:solidFill>
                  <a:schemeClr val="tx1"/>
                </a:solidFill>
              </a:rPr>
              <a:t>Sejak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tanggal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  <a:hlinkClick r:id="rId6" tooltip="17 Agustus"/>
              </a:rPr>
              <a:t>17 </a:t>
            </a:r>
            <a:r>
              <a:rPr lang="en-US" dirty="0" err="1">
                <a:solidFill>
                  <a:schemeClr val="tx1"/>
                </a:solidFill>
                <a:hlinkClick r:id="rId6" tooltip="17 Agustus"/>
              </a:rPr>
              <a:t>Agustus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  <a:hlinkClick r:id="rId7" tooltip="1950"/>
              </a:rPr>
              <a:t>1950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konstitusi</a:t>
            </a:r>
            <a:r>
              <a:rPr lang="en-US" dirty="0">
                <a:solidFill>
                  <a:schemeClr val="tx1"/>
                </a:solidFill>
              </a:rPr>
              <a:t> yang </a:t>
            </a:r>
            <a:r>
              <a:rPr lang="en-US" dirty="0" err="1">
                <a:solidFill>
                  <a:schemeClr val="tx1"/>
                </a:solidFill>
              </a:rPr>
              <a:t>berlaku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di</a:t>
            </a:r>
            <a:r>
              <a:rPr lang="en-US" dirty="0">
                <a:solidFill>
                  <a:schemeClr val="tx1"/>
                </a:solidFill>
              </a:rPr>
              <a:t> Indonesia </a:t>
            </a:r>
            <a:r>
              <a:rPr lang="en-US" dirty="0" err="1">
                <a:solidFill>
                  <a:schemeClr val="tx1"/>
                </a:solidFill>
              </a:rPr>
              <a:t>adalah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  <a:hlinkClick r:id="rId8" tooltip="Undang-Undang Dasar Sementara Republik Indonesia"/>
              </a:rPr>
              <a:t>Undang-Undang</a:t>
            </a:r>
            <a:r>
              <a:rPr lang="en-US" dirty="0">
                <a:solidFill>
                  <a:schemeClr val="tx1"/>
                </a:solidFill>
                <a:hlinkClick r:id="rId8" tooltip="Undang-Undang Dasar Sementara Republik Indonesia"/>
              </a:rPr>
              <a:t> </a:t>
            </a:r>
            <a:r>
              <a:rPr lang="en-US" dirty="0" err="1">
                <a:solidFill>
                  <a:schemeClr val="tx1"/>
                </a:solidFill>
                <a:hlinkClick r:id="rId8" tooltip="Undang-Undang Dasar Sementara Republik Indonesia"/>
              </a:rPr>
              <a:t>Dasar</a:t>
            </a:r>
            <a:r>
              <a:rPr lang="en-US" dirty="0">
                <a:solidFill>
                  <a:schemeClr val="tx1"/>
                </a:solidFill>
                <a:hlinkClick r:id="rId8" tooltip="Undang-Undang Dasar Sementara Republik Indonesia"/>
              </a:rPr>
              <a:t> </a:t>
            </a:r>
            <a:r>
              <a:rPr lang="en-US" dirty="0" err="1">
                <a:solidFill>
                  <a:schemeClr val="tx1"/>
                </a:solidFill>
                <a:hlinkClick r:id="rId8" tooltip="Undang-Undang Dasar Sementara Republik Indonesia"/>
              </a:rPr>
              <a:t>Sementara</a:t>
            </a:r>
            <a:r>
              <a:rPr lang="en-US" dirty="0">
                <a:solidFill>
                  <a:schemeClr val="tx1"/>
                </a:solidFill>
                <a:hlinkClick r:id="rId8" tooltip="Undang-Undang Dasar Sementara Republik Indonesia"/>
              </a:rPr>
              <a:t> </a:t>
            </a:r>
            <a:r>
              <a:rPr lang="en-US" dirty="0" err="1">
                <a:solidFill>
                  <a:schemeClr val="tx1"/>
                </a:solidFill>
                <a:hlinkClick r:id="rId8" tooltip="Undang-Undang Dasar Sementara Republik Indonesia"/>
              </a:rPr>
              <a:t>Republik</a:t>
            </a:r>
            <a:r>
              <a:rPr lang="en-US" dirty="0">
                <a:solidFill>
                  <a:schemeClr val="tx1"/>
                </a:solidFill>
                <a:hlinkClick r:id="rId8" tooltip="Undang-Undang Dasar Sementara Republik Indonesia"/>
              </a:rPr>
              <a:t> Indonesia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atau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dikenal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dengan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sebutan</a:t>
            </a:r>
            <a:r>
              <a:rPr lang="en-US" dirty="0">
                <a:solidFill>
                  <a:schemeClr val="tx1"/>
                </a:solidFill>
              </a:rPr>
              <a:t> UUDS 1950.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991FB-A10B-42D1-93FD-62CB0C26FF88}" type="datetime1">
              <a:rPr lang="en-US" smtClean="0"/>
              <a:t>4/3/2012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Konstitusi Kelembagaan Pemerintah, By Tatik Rohmawati, S.IP.,M.Si.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AD788-7C54-4D81-BC9C-5C045FD2721F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761999"/>
          </a:xfrm>
        </p:spPr>
        <p:txBody>
          <a:bodyPr>
            <a:normAutofit fontScale="90000"/>
          </a:bodyPr>
          <a:lstStyle/>
          <a:p>
            <a:pPr algn="ctr"/>
            <a:r>
              <a:rPr lang="id-ID" b="1" dirty="0"/>
              <a:t>UUDS 1950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676400"/>
            <a:ext cx="6400800" cy="4267200"/>
          </a:xfrm>
        </p:spPr>
        <p:txBody>
          <a:bodyPr>
            <a:normAutofit fontScale="62500" lnSpcReduction="20000"/>
          </a:bodyPr>
          <a:lstStyle/>
          <a:p>
            <a:pPr algn="just">
              <a:buFont typeface="Wingdings" pitchFamily="2" charset="2"/>
              <a:buChar char="v"/>
            </a:pPr>
            <a:r>
              <a:rPr lang="id-ID" b="1" dirty="0">
                <a:solidFill>
                  <a:schemeClr val="tx1"/>
                </a:solidFill>
              </a:rPr>
              <a:t>Undang-Undang Dasar Sementara Republik Indonesia</a:t>
            </a:r>
            <a:r>
              <a:rPr lang="id-ID" dirty="0">
                <a:solidFill>
                  <a:schemeClr val="tx1"/>
                </a:solidFill>
              </a:rPr>
              <a:t>, atau dikenal dengan </a:t>
            </a:r>
            <a:r>
              <a:rPr lang="id-ID" b="1" dirty="0">
                <a:solidFill>
                  <a:schemeClr val="tx1"/>
                </a:solidFill>
              </a:rPr>
              <a:t>UUDS 1950</a:t>
            </a:r>
            <a:r>
              <a:rPr lang="id-ID" dirty="0">
                <a:solidFill>
                  <a:schemeClr val="tx1"/>
                </a:solidFill>
              </a:rPr>
              <a:t>, adalah </a:t>
            </a:r>
            <a:r>
              <a:rPr lang="id-ID" dirty="0">
                <a:solidFill>
                  <a:schemeClr val="tx1"/>
                </a:solidFill>
                <a:hlinkClick r:id="rId3" tooltip="Konstitusi"/>
              </a:rPr>
              <a:t>konstitusi</a:t>
            </a:r>
            <a:r>
              <a:rPr lang="id-ID" dirty="0">
                <a:solidFill>
                  <a:schemeClr val="tx1"/>
                </a:solidFill>
              </a:rPr>
              <a:t> yang berlaku di negara </a:t>
            </a:r>
            <a:r>
              <a:rPr lang="id-ID" dirty="0">
                <a:solidFill>
                  <a:schemeClr val="tx1"/>
                </a:solidFill>
                <a:hlinkClick r:id="rId4" tooltip="Republik Indonesia"/>
              </a:rPr>
              <a:t>Republik Indonesia</a:t>
            </a:r>
            <a:r>
              <a:rPr lang="id-ID" dirty="0">
                <a:solidFill>
                  <a:schemeClr val="tx1"/>
                </a:solidFill>
              </a:rPr>
              <a:t> sejak </a:t>
            </a:r>
            <a:r>
              <a:rPr lang="id-ID" dirty="0">
                <a:solidFill>
                  <a:schemeClr val="tx1"/>
                </a:solidFill>
                <a:hlinkClick r:id="rId5" tooltip="17 Agustus"/>
              </a:rPr>
              <a:t>17 Agustus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id-ID" dirty="0">
                <a:solidFill>
                  <a:schemeClr val="tx1"/>
                </a:solidFill>
                <a:hlinkClick r:id="rId6" tooltip="1950"/>
              </a:rPr>
              <a:t>1950</a:t>
            </a:r>
            <a:r>
              <a:rPr lang="id-ID" dirty="0">
                <a:solidFill>
                  <a:schemeClr val="tx1"/>
                </a:solidFill>
              </a:rPr>
              <a:t> hingga dikeluarkannya Dekrit Presiden </a:t>
            </a:r>
            <a:r>
              <a:rPr lang="id-ID" dirty="0">
                <a:solidFill>
                  <a:schemeClr val="tx1"/>
                </a:solidFill>
                <a:hlinkClick r:id="rId7" tooltip="5 Juli"/>
              </a:rPr>
              <a:t>5 Juli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id-ID" dirty="0">
                <a:solidFill>
                  <a:schemeClr val="tx1"/>
                </a:solidFill>
                <a:hlinkClick r:id="rId8" tooltip="1959"/>
              </a:rPr>
              <a:t>1959</a:t>
            </a:r>
            <a:r>
              <a:rPr lang="id-ID" dirty="0">
                <a:solidFill>
                  <a:schemeClr val="tx1"/>
                </a:solidFill>
              </a:rPr>
              <a:t>.</a:t>
            </a:r>
            <a:endParaRPr lang="en-US" dirty="0">
              <a:solidFill>
                <a:schemeClr val="tx1"/>
              </a:solidFill>
            </a:endParaRPr>
          </a:p>
          <a:p>
            <a:pPr algn="just">
              <a:buFont typeface="Wingdings" pitchFamily="2" charset="2"/>
              <a:buChar char="v"/>
            </a:pPr>
            <a:r>
              <a:rPr lang="en-US" dirty="0">
                <a:solidFill>
                  <a:schemeClr val="tx1"/>
                </a:solidFill>
              </a:rPr>
              <a:t>UUDS 1950 </a:t>
            </a:r>
            <a:r>
              <a:rPr lang="en-US" dirty="0" err="1">
                <a:solidFill>
                  <a:schemeClr val="tx1"/>
                </a:solidFill>
              </a:rPr>
              <a:t>ditetapkan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berdasarkan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  <a:hlinkClick r:id="rId9" tooltip="Undang-Undang"/>
              </a:rPr>
              <a:t>Undang-Undang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Nomor</a:t>
            </a:r>
            <a:r>
              <a:rPr lang="en-US" dirty="0">
                <a:solidFill>
                  <a:schemeClr val="tx1"/>
                </a:solidFill>
              </a:rPr>
              <a:t> 7 </a:t>
            </a:r>
            <a:r>
              <a:rPr lang="en-US" dirty="0" err="1">
                <a:solidFill>
                  <a:schemeClr val="tx1"/>
                </a:solidFill>
              </a:rPr>
              <a:t>Tahun</a:t>
            </a:r>
            <a:r>
              <a:rPr lang="en-US" dirty="0">
                <a:solidFill>
                  <a:schemeClr val="tx1"/>
                </a:solidFill>
              </a:rPr>
              <a:t> 1950 </a:t>
            </a:r>
            <a:r>
              <a:rPr lang="en-US" dirty="0" err="1">
                <a:solidFill>
                  <a:schemeClr val="tx1"/>
                </a:solidFill>
              </a:rPr>
              <a:t>tentang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Perubahan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Konstitusi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Sementara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Republik</a:t>
            </a:r>
            <a:r>
              <a:rPr lang="en-US" dirty="0">
                <a:solidFill>
                  <a:schemeClr val="tx1"/>
                </a:solidFill>
              </a:rPr>
              <a:t> Indonesia </a:t>
            </a:r>
            <a:r>
              <a:rPr lang="en-US" dirty="0" err="1">
                <a:solidFill>
                  <a:schemeClr val="tx1"/>
                </a:solidFill>
              </a:rPr>
              <a:t>Serikat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menjadi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Undang-Undang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Dasar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Sementara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Republik</a:t>
            </a:r>
            <a:r>
              <a:rPr lang="en-US" dirty="0">
                <a:solidFill>
                  <a:schemeClr val="tx1"/>
                </a:solidFill>
              </a:rPr>
              <a:t> Indonesia, </a:t>
            </a:r>
            <a:r>
              <a:rPr lang="en-US" dirty="0" err="1">
                <a:solidFill>
                  <a:schemeClr val="tx1"/>
                </a:solidFill>
              </a:rPr>
              <a:t>dalam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Sidang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Pertama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Babak</a:t>
            </a:r>
            <a:r>
              <a:rPr lang="en-US" dirty="0">
                <a:solidFill>
                  <a:schemeClr val="tx1"/>
                </a:solidFill>
              </a:rPr>
              <a:t> ke-3 </a:t>
            </a:r>
            <a:r>
              <a:rPr lang="en-US" dirty="0" err="1">
                <a:solidFill>
                  <a:schemeClr val="tx1"/>
                </a:solidFill>
              </a:rPr>
              <a:t>Rapat</a:t>
            </a:r>
            <a:r>
              <a:rPr lang="en-US" dirty="0">
                <a:solidFill>
                  <a:schemeClr val="tx1"/>
                </a:solidFill>
              </a:rPr>
              <a:t> ke-71 DPR RIS </a:t>
            </a:r>
            <a:r>
              <a:rPr lang="en-US" dirty="0" err="1">
                <a:solidFill>
                  <a:schemeClr val="tx1"/>
                </a:solidFill>
              </a:rPr>
              <a:t>tanggal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  <a:hlinkClick r:id="rId10" tooltip="14 Agustus"/>
              </a:rPr>
              <a:t>14 </a:t>
            </a:r>
            <a:r>
              <a:rPr lang="en-US" dirty="0" err="1">
                <a:solidFill>
                  <a:schemeClr val="tx1"/>
                </a:solidFill>
                <a:hlinkClick r:id="rId10" tooltip="14 Agustus"/>
              </a:rPr>
              <a:t>Agustus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  <a:hlinkClick r:id="rId6" tooltip="1950"/>
              </a:rPr>
              <a:t>1950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di</a:t>
            </a:r>
            <a:r>
              <a:rPr lang="en-US" dirty="0">
                <a:solidFill>
                  <a:schemeClr val="tx1"/>
                </a:solidFill>
              </a:rPr>
              <a:t> Jakarta.</a:t>
            </a:r>
          </a:p>
          <a:p>
            <a:pPr algn="just">
              <a:buFont typeface="Wingdings" pitchFamily="2" charset="2"/>
              <a:buChar char="v"/>
            </a:pPr>
            <a:r>
              <a:rPr lang="en-US" dirty="0" err="1">
                <a:solidFill>
                  <a:schemeClr val="tx1"/>
                </a:solidFill>
              </a:rPr>
              <a:t>Konstitusi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ini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dinamakan</a:t>
            </a:r>
            <a:r>
              <a:rPr lang="en-US" dirty="0">
                <a:solidFill>
                  <a:schemeClr val="tx1"/>
                </a:solidFill>
              </a:rPr>
              <a:t> "</a:t>
            </a:r>
            <a:r>
              <a:rPr lang="en-US" dirty="0" err="1">
                <a:solidFill>
                  <a:schemeClr val="tx1"/>
                </a:solidFill>
              </a:rPr>
              <a:t>sementara</a:t>
            </a:r>
            <a:r>
              <a:rPr lang="en-US" dirty="0">
                <a:solidFill>
                  <a:schemeClr val="tx1"/>
                </a:solidFill>
              </a:rPr>
              <a:t>", </a:t>
            </a:r>
            <a:r>
              <a:rPr lang="en-US" dirty="0" err="1">
                <a:solidFill>
                  <a:schemeClr val="tx1"/>
                </a:solidFill>
              </a:rPr>
              <a:t>karena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hanya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bersifat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sementara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menunggu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terpilihnya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  <a:hlinkClick r:id="rId11" tooltip="Dewan Konstituante"/>
              </a:rPr>
              <a:t>Dewan</a:t>
            </a:r>
            <a:r>
              <a:rPr lang="en-US" dirty="0">
                <a:solidFill>
                  <a:schemeClr val="tx1"/>
                </a:solidFill>
                <a:hlinkClick r:id="rId11" tooltip="Dewan Konstituante"/>
              </a:rPr>
              <a:t> </a:t>
            </a:r>
            <a:r>
              <a:rPr lang="en-US" dirty="0" err="1">
                <a:solidFill>
                  <a:schemeClr val="tx1"/>
                </a:solidFill>
                <a:hlinkClick r:id="rId11" tooltip="Dewan Konstituante"/>
              </a:rPr>
              <a:t>Konstituante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hasil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pemilihan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umum</a:t>
            </a:r>
            <a:r>
              <a:rPr lang="en-US" dirty="0">
                <a:solidFill>
                  <a:schemeClr val="tx1"/>
                </a:solidFill>
              </a:rPr>
              <a:t> yang </a:t>
            </a:r>
            <a:r>
              <a:rPr lang="en-US" dirty="0" err="1">
                <a:solidFill>
                  <a:schemeClr val="tx1"/>
                </a:solidFill>
              </a:rPr>
              <a:t>akan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menyusun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konstitusi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baru</a:t>
            </a:r>
            <a:r>
              <a:rPr lang="en-US" dirty="0">
                <a:solidFill>
                  <a:schemeClr val="tx1"/>
                </a:solidFill>
              </a:rPr>
              <a:t>. </a:t>
            </a:r>
            <a:r>
              <a:rPr lang="en-US" dirty="0" err="1">
                <a:solidFill>
                  <a:schemeClr val="tx1"/>
                </a:solidFill>
              </a:rPr>
              <a:t>Pemilihan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Umum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  <a:hlinkClick r:id="rId12" tooltip="1955"/>
              </a:rPr>
              <a:t>1955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berhasil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memilih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Dewan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Konstituante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secara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demokratis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namun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Dewan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Konstituante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tersebut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gagal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membentuk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konstitusi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baru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hingga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berlarut-larut</a:t>
            </a:r>
            <a:r>
              <a:rPr lang="en-US" dirty="0">
                <a:solidFill>
                  <a:schemeClr val="tx1"/>
                </a:solidFill>
              </a:rPr>
              <a:t>. </a:t>
            </a:r>
            <a:r>
              <a:rPr lang="en-US" dirty="0" err="1">
                <a:solidFill>
                  <a:schemeClr val="tx1"/>
                </a:solidFill>
              </a:rPr>
              <a:t>Pada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tanggal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  <a:hlinkClick r:id="rId7" tooltip="5 Juli"/>
              </a:rPr>
              <a:t>5 </a:t>
            </a:r>
            <a:r>
              <a:rPr lang="en-US" dirty="0" err="1">
                <a:solidFill>
                  <a:schemeClr val="tx1"/>
                </a:solidFill>
                <a:hlinkClick r:id="rId7" tooltip="5 Juli"/>
              </a:rPr>
              <a:t>Juli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  <a:hlinkClick r:id="rId8" tooltip="1959"/>
              </a:rPr>
              <a:t>1959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Presiden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Soekarno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mengeluarkan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Dekrit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Presiden</a:t>
            </a:r>
            <a:r>
              <a:rPr lang="en-US" dirty="0">
                <a:solidFill>
                  <a:schemeClr val="tx1"/>
                </a:solidFill>
              </a:rPr>
              <a:t>, yang </a:t>
            </a:r>
            <a:r>
              <a:rPr lang="en-US" dirty="0" err="1">
                <a:solidFill>
                  <a:schemeClr val="tx1"/>
                </a:solidFill>
              </a:rPr>
              <a:t>antara</a:t>
            </a:r>
            <a:r>
              <a:rPr lang="en-US" dirty="0">
                <a:solidFill>
                  <a:schemeClr val="tx1"/>
                </a:solidFill>
              </a:rPr>
              <a:t> lain </a:t>
            </a:r>
            <a:r>
              <a:rPr lang="en-US" dirty="0" err="1">
                <a:solidFill>
                  <a:schemeClr val="tx1"/>
                </a:solidFill>
              </a:rPr>
              <a:t>berisi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kembali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berlakunya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  <a:hlinkClick r:id="rId13" tooltip="UUD 1945"/>
              </a:rPr>
              <a:t>UUD 1945</a:t>
            </a:r>
            <a:r>
              <a:rPr lang="en-US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04ADF-B6C0-4822-821B-76B4EF9DFBFA}" type="datetime1">
              <a:rPr lang="en-US" smtClean="0"/>
              <a:t>4/3/2012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Konstitusi Kelembagaan Pemerintah, By Tatik Rohmawati, S.IP.,M.Si.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AD788-7C54-4D81-BC9C-5C045FD2721F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Terima</a:t>
            </a:r>
            <a:r>
              <a:rPr lang="en-US" dirty="0" smtClean="0"/>
              <a:t> </a:t>
            </a:r>
            <a:r>
              <a:rPr lang="en-US" dirty="0" err="1" smtClean="0"/>
              <a:t>Kasih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Semoga</a:t>
            </a:r>
            <a:r>
              <a:rPr lang="en-US" dirty="0" smtClean="0"/>
              <a:t> </a:t>
            </a:r>
            <a:r>
              <a:rPr lang="en-US" dirty="0" err="1" smtClean="0"/>
              <a:t>Bermanfaat</a:t>
            </a:r>
            <a:r>
              <a:rPr lang="en-US" dirty="0" smtClean="0"/>
              <a:t>!!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04ADF-B6C0-4822-821B-76B4EF9DFBFA}" type="datetime1">
              <a:rPr lang="en-US" smtClean="0"/>
              <a:t>4/3/2012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Konstitusi Kelembagaan Pemerintah, By Tatik Rohmawati, S.IP.,M.Si.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AD788-7C54-4D81-BC9C-5C045FD2721F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Opulent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Apex">
    <a:dk1>
      <a:sysClr val="windowText" lastClr="000000"/>
    </a:dk1>
    <a:lt1>
      <a:sysClr val="window" lastClr="FFFFFF"/>
    </a:lt1>
    <a:dk2>
      <a:srgbClr val="69676D"/>
    </a:dk2>
    <a:lt2>
      <a:srgbClr val="C9C2D1"/>
    </a:lt2>
    <a:accent1>
      <a:srgbClr val="CEB966"/>
    </a:accent1>
    <a:accent2>
      <a:srgbClr val="9CB084"/>
    </a:accent2>
    <a:accent3>
      <a:srgbClr val="6BB1C9"/>
    </a:accent3>
    <a:accent4>
      <a:srgbClr val="6585CF"/>
    </a:accent4>
    <a:accent5>
      <a:srgbClr val="7E6BC9"/>
    </a:accent5>
    <a:accent6>
      <a:srgbClr val="A379BB"/>
    </a:accent6>
    <a:hlink>
      <a:srgbClr val="410082"/>
    </a:hlink>
    <a:folHlink>
      <a:srgbClr val="93296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19</TotalTime>
  <Words>524</Words>
  <Application>Microsoft Office PowerPoint</Application>
  <PresentationFormat>On-screen Show (4:3)</PresentationFormat>
  <Paragraphs>39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Opulent</vt:lpstr>
      <vt:lpstr>Metro</vt:lpstr>
      <vt:lpstr>Technic</vt:lpstr>
      <vt:lpstr>Concourse</vt:lpstr>
      <vt:lpstr>KONSTITUSI NEGARA INDONESIA</vt:lpstr>
      <vt:lpstr>Fenomena Dua Kali Masa Berlakunya UUD 1945</vt:lpstr>
      <vt:lpstr>Konstitusi RIS</vt:lpstr>
      <vt:lpstr>UUDS 1950</vt:lpstr>
      <vt:lpstr>Terima Kasih…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KONSTITUSI NEGARA INDONESIA</dc:title>
  <dc:creator>IK-dosen</dc:creator>
  <cp:lastModifiedBy>IK-dosen</cp:lastModifiedBy>
  <cp:revision>2</cp:revision>
  <dcterms:created xsi:type="dcterms:W3CDTF">2012-04-03T04:33:24Z</dcterms:created>
  <dcterms:modified xsi:type="dcterms:W3CDTF">2012-04-03T04:53:11Z</dcterms:modified>
</cp:coreProperties>
</file>