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6" r:id="rId6"/>
    <p:sldId id="267" r:id="rId7"/>
    <p:sldId id="268" r:id="rId8"/>
    <p:sldId id="260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0849F-74C1-4FFF-B45C-6957B765B4B3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4A51B-DC18-42BA-A8D5-9C4ED6773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4A51B-DC18-42BA-A8D5-9C4ED67731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4A51B-DC18-42BA-A8D5-9C4ED67731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4A51B-DC18-42BA-A8D5-9C4ED67731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4A51B-DC18-42BA-A8D5-9C4ED67731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4A51B-DC18-42BA-A8D5-9C4ED67731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4A51B-DC18-42BA-A8D5-9C4ED67731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4A51B-DC18-42BA-A8D5-9C4ED67731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4A51B-DC18-42BA-A8D5-9C4ED67731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4A51B-DC18-42BA-A8D5-9C4ED67731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CF8E2A-BB87-476C-80C3-E7146A0F92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7193B0-60C7-4A9F-8AF1-5DC2EB52BAC0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D7A72E-B4DD-4005-8CE7-F934A17AE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229600" cy="1828800"/>
          </a:xfrm>
        </p:spPr>
        <p:txBody>
          <a:bodyPr/>
          <a:lstStyle/>
          <a:p>
            <a:r>
              <a:rPr lang="en-US" dirty="0" err="1" smtClean="0"/>
              <a:t>Pendidikan</a:t>
            </a:r>
            <a:r>
              <a:rPr lang="en-US" dirty="0" smtClean="0"/>
              <a:t>  </a:t>
            </a:r>
            <a:r>
              <a:rPr lang="en-US" dirty="0" err="1" smtClean="0"/>
              <a:t>kewarganegaraan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2286016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Dalam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Konsep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Bela</a:t>
            </a:r>
            <a:r>
              <a:rPr lang="en-US" sz="3200" b="1" dirty="0" smtClean="0"/>
              <a:t> Negara</a:t>
            </a:r>
          </a:p>
          <a:p>
            <a:endParaRPr lang="en-US" sz="3200" b="1" dirty="0" smtClean="0"/>
          </a:p>
          <a:p>
            <a:endParaRPr lang="en-US" sz="32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lum bright="-4000"/>
          </a:blip>
          <a:srcRect/>
          <a:stretch>
            <a:fillRect/>
          </a:stretch>
        </p:blipFill>
        <p:spPr bwMode="auto">
          <a:xfrm>
            <a:off x="3786182" y="266688"/>
            <a:ext cx="138906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85918" y="3478130"/>
            <a:ext cx="52864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SEKIAN </a:t>
            </a:r>
          </a:p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</a:p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TERIMA KASIH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aKU cINTA Indonesi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571480"/>
            <a:ext cx="3695700" cy="2476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PENGERTIAN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86446" y="1831214"/>
            <a:ext cx="3143272" cy="45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63600" lvl="1" indent="-406400" algn="ctr">
              <a:buFont typeface="Wingdings" pitchFamily="2" charset="2"/>
              <a:buNone/>
              <a:defRPr/>
            </a:pPr>
            <a:r>
              <a:rPr lang="en-US" sz="2400" b="1" dirty="0" smtClean="0">
                <a:latin typeface="Book Antiqua" pitchFamily="18" charset="0"/>
              </a:rPr>
              <a:t>KESADARAN </a:t>
            </a:r>
            <a:r>
              <a:rPr lang="en-US" sz="2400" b="1" dirty="0">
                <a:latin typeface="Book Antiqua" pitchFamily="18" charset="0"/>
              </a:rPr>
              <a:t>MAHASISWA TENTANG PERLUNYA </a:t>
            </a:r>
          </a:p>
          <a:p>
            <a:pPr marL="977900" lvl="2"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>
                <a:latin typeface="Book Antiqua" pitchFamily="18" charset="0"/>
              </a:rPr>
              <a:t>PERSATUAN BANGSA &amp; KEUTUHAN TANAH AIR    </a:t>
            </a:r>
          </a:p>
          <a:p>
            <a:pPr marL="977900" lvl="2"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>
                <a:latin typeface="Book Antiqua" pitchFamily="18" charset="0"/>
              </a:rPr>
              <a:t>SERTA EKSISTENSI BANGSA &amp; NEGARA</a:t>
            </a:r>
          </a:p>
          <a:p>
            <a:pPr algn="ctr"/>
            <a:endParaRPr lang="en-US" sz="2400" dirty="0">
              <a:latin typeface="Book Antiqua" pitchFamily="18" charset="0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285720" y="1571612"/>
            <a:ext cx="6286544" cy="500066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7176" y="1668768"/>
            <a:ext cx="36433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/>
              <a:t>Pendidikan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Kewarganegaraan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berupaya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untuk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membekali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peserta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didik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dengan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pengetahuan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kemampuan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dasar</a:t>
            </a:r>
            <a:r>
              <a:rPr lang="en-US" sz="2200" b="1" dirty="0" smtClean="0"/>
              <a:t> yang </a:t>
            </a:r>
            <a:r>
              <a:rPr lang="en-US" sz="2200" b="1" dirty="0" err="1" smtClean="0"/>
              <a:t>berkenaan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dengan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hubungan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antara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warga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negara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dengan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negara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sebagai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Pendidikan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Pendahuluan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Bela</a:t>
            </a:r>
            <a:r>
              <a:rPr lang="en-US" sz="2200" b="1" dirty="0" smtClean="0"/>
              <a:t> Negara agar </a:t>
            </a:r>
            <a:r>
              <a:rPr lang="en-US" sz="2200" b="1" dirty="0" err="1" smtClean="0"/>
              <a:t>menjadi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warga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negara</a:t>
            </a:r>
            <a:r>
              <a:rPr lang="en-US" sz="2200" b="1" dirty="0" smtClean="0"/>
              <a:t> yang </a:t>
            </a:r>
            <a:r>
              <a:rPr lang="en-US" sz="2200" b="1" dirty="0" err="1" smtClean="0"/>
              <a:t>dapat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diandalkan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oleh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bangsa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negara</a:t>
            </a:r>
            <a:endParaRPr lang="en-US" sz="2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DASAR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00304"/>
          </a:xfrm>
        </p:spPr>
        <p:txBody>
          <a:bodyPr>
            <a:normAutofit/>
          </a:bodyPr>
          <a:lstStyle/>
          <a:p>
            <a:pPr marL="182563" indent="-46038" algn="ctr">
              <a:buNone/>
            </a:pPr>
            <a:r>
              <a:rPr lang="en-US" sz="3200" b="1" dirty="0" err="1" smtClean="0"/>
              <a:t>Hak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kewajiban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Bela</a:t>
            </a:r>
            <a:r>
              <a:rPr lang="en-US" sz="3200" b="1" dirty="0" smtClean="0"/>
              <a:t> Negara </a:t>
            </a:r>
            <a:r>
              <a:rPr lang="en-US" sz="3200" b="1" dirty="0" err="1" smtClean="0"/>
              <a:t>merupakan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kebutuhan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objektif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seluruh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dunia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karena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menyangkut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eksistensi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kehormatan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bangsa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negara</a:t>
            </a:r>
            <a:r>
              <a:rPr lang="en-US" sz="3200" b="1" dirty="0" smtClean="0"/>
              <a:t>. </a:t>
            </a:r>
          </a:p>
          <a:p>
            <a:pPr algn="ctr"/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71802" y="4786322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UUD 1945</a:t>
            </a:r>
            <a:endParaRPr lang="en-US" sz="4800" b="1" dirty="0"/>
          </a:p>
        </p:txBody>
      </p:sp>
      <p:sp>
        <p:nvSpPr>
          <p:cNvPr id="5" name="Notched Right Arrow 4"/>
          <p:cNvSpPr/>
          <p:nvPr/>
        </p:nvSpPr>
        <p:spPr>
          <a:xfrm rot="5400000">
            <a:off x="4214810" y="3857628"/>
            <a:ext cx="857256" cy="9286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PASAL 30 UUD 1945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4314" y="1657730"/>
            <a:ext cx="88582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08025" indent="-708025">
              <a:buAutoNum type="arabicParenBoth"/>
            </a:pPr>
            <a:r>
              <a:rPr lang="en-US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TIAP-TIAP WARGA NEGARA BERHAK DAN WAJIB IKUT SERTA DALAM USAHA PEMBELAAN NEGARA</a:t>
            </a:r>
          </a:p>
          <a:p>
            <a:pPr marL="708025" indent="-708025">
              <a:buAutoNum type="arabicParenBoth"/>
            </a:pPr>
            <a:endParaRPr lang="en-US" sz="1000" b="1" dirty="0" smtClean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708025" indent="-708025">
              <a:buFontTx/>
              <a:buAutoNum type="arabicParenBoth"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SYARAT-SYARAT TENTANG PEMBELAAN DIATUR DENGAN UNDANG-UNDANG</a:t>
            </a:r>
          </a:p>
          <a:p>
            <a:endParaRPr lang="en-US" sz="1000" b="1" dirty="0" smtClean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r>
              <a:rPr lang="en-US" sz="2400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RUMUSAN PERUBAHAN/AMANDEMEN</a:t>
            </a:r>
          </a:p>
          <a:p>
            <a:endParaRPr lang="en-US" sz="1000" b="1" u="sng" dirty="0" smtClean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r>
              <a:rPr lang="en-US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USAHA PERTAHANAN DAN KEAMANAN NEGARA DILAKSANAKAN MELALUI SISTEM PERTAHANAN DAN KEAMANAN RAKYAT SEMESTA OLEH TENTARA NASIONAL INDONESIA DAN KEPOLISIAN NEGARA REPUBLIK INDONESIA, SEBAGAI KEKUATAN UTAMA, DAN RAKYAT, SEBAGAI KEKUATAN PENDUKUNG.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CA" sz="2800" dirty="0" smtClean="0">
                <a:effectLst/>
              </a:rPr>
              <a:t>KEIKUTSERTAAN WARGA NEGARA DALAM UPAYA BELA NEGARA MELALUI :</a:t>
            </a:r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endParaRPr lang="en-US" sz="2800" dirty="0">
              <a:effectLst/>
            </a:endParaRPr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142868" y="1357298"/>
            <a:ext cx="8715412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en-CA" sz="2800" b="1" dirty="0" err="1" smtClean="0">
                <a:solidFill>
                  <a:srgbClr val="FF0000"/>
                </a:solidFill>
              </a:rPr>
              <a:t>Pendidikan</a:t>
            </a:r>
            <a:r>
              <a:rPr lang="en-CA" sz="2800" b="1" dirty="0" smtClean="0">
                <a:solidFill>
                  <a:srgbClr val="FF0000"/>
                </a:solidFill>
              </a:rPr>
              <a:t> </a:t>
            </a:r>
            <a:r>
              <a:rPr lang="en-CA" sz="2800" b="1" dirty="0" err="1" smtClean="0">
                <a:solidFill>
                  <a:srgbClr val="FF0000"/>
                </a:solidFill>
              </a:rPr>
              <a:t>kewarganegaraan</a:t>
            </a:r>
            <a:endParaRPr lang="en-CA" sz="2800" b="1" dirty="0" smtClean="0">
              <a:solidFill>
                <a:srgbClr val="FF0000"/>
              </a:solidFill>
            </a:endParaRPr>
          </a:p>
          <a:p>
            <a:pPr marL="457200" indent="-457200" algn="just">
              <a:spcBef>
                <a:spcPct val="50000"/>
              </a:spcBef>
            </a:pPr>
            <a:endParaRPr lang="en-CA" sz="2800" b="1" dirty="0" smtClean="0"/>
          </a:p>
          <a:p>
            <a:pPr marL="457200" indent="-457200" algn="just">
              <a:spcBef>
                <a:spcPct val="50000"/>
              </a:spcBef>
            </a:pPr>
            <a:r>
              <a:rPr lang="en-CA" sz="2800" b="1" dirty="0" smtClean="0">
                <a:solidFill>
                  <a:srgbClr val="00B050"/>
                </a:solidFill>
              </a:rPr>
              <a:t>                                             </a:t>
            </a:r>
            <a:r>
              <a:rPr lang="en-CA" sz="2800" b="1" dirty="0" err="1" smtClean="0">
                <a:solidFill>
                  <a:srgbClr val="00B050"/>
                </a:solidFill>
              </a:rPr>
              <a:t>Pelatihan</a:t>
            </a:r>
            <a:r>
              <a:rPr lang="en-CA" sz="2800" b="1" dirty="0" smtClean="0">
                <a:solidFill>
                  <a:srgbClr val="00B050"/>
                </a:solidFill>
              </a:rPr>
              <a:t> </a:t>
            </a:r>
            <a:r>
              <a:rPr lang="en-CA" sz="2800" b="1" dirty="0" err="1">
                <a:solidFill>
                  <a:srgbClr val="00B050"/>
                </a:solidFill>
              </a:rPr>
              <a:t>dasar</a:t>
            </a:r>
            <a:r>
              <a:rPr lang="en-CA" sz="2800" b="1" dirty="0">
                <a:solidFill>
                  <a:srgbClr val="00B050"/>
                </a:solidFill>
              </a:rPr>
              <a:t> </a:t>
            </a:r>
            <a:r>
              <a:rPr lang="en-CA" sz="2800" b="1" dirty="0" err="1" smtClean="0">
                <a:solidFill>
                  <a:srgbClr val="00B050"/>
                </a:solidFill>
              </a:rPr>
              <a:t>kemiliteran</a:t>
            </a:r>
            <a:endParaRPr lang="en-CA" sz="2800" b="1" dirty="0" smtClean="0">
              <a:solidFill>
                <a:srgbClr val="00B050"/>
              </a:solidFill>
            </a:endParaRPr>
          </a:p>
          <a:p>
            <a:pPr marL="457200" indent="-457200" algn="just">
              <a:spcBef>
                <a:spcPct val="50000"/>
              </a:spcBef>
            </a:pPr>
            <a:r>
              <a:rPr lang="en-CA" sz="2800" b="1" dirty="0" smtClean="0">
                <a:solidFill>
                  <a:srgbClr val="00B050"/>
                </a:solidFill>
              </a:rPr>
              <a:t>                                                                         </a:t>
            </a:r>
            <a:r>
              <a:rPr lang="en-CA" sz="2800" b="1" dirty="0" err="1" smtClean="0">
                <a:solidFill>
                  <a:srgbClr val="00B050"/>
                </a:solidFill>
              </a:rPr>
              <a:t>secara</a:t>
            </a:r>
            <a:r>
              <a:rPr lang="en-CA" sz="2800" b="1" dirty="0" smtClean="0">
                <a:solidFill>
                  <a:srgbClr val="00B050"/>
                </a:solidFill>
              </a:rPr>
              <a:t> </a:t>
            </a:r>
            <a:r>
              <a:rPr lang="en-CA" sz="2800" b="1" dirty="0" err="1" smtClean="0">
                <a:solidFill>
                  <a:srgbClr val="00B050"/>
                </a:solidFill>
              </a:rPr>
              <a:t>wajib</a:t>
            </a:r>
            <a:endParaRPr lang="en-CA" sz="2800" b="1" dirty="0"/>
          </a:p>
          <a:p>
            <a:pPr algn="just">
              <a:spcBef>
                <a:spcPct val="50000"/>
              </a:spcBef>
            </a:pPr>
            <a:r>
              <a:rPr lang="en-CA" sz="2800" b="1" dirty="0" err="1" smtClean="0">
                <a:solidFill>
                  <a:srgbClr val="FFFF00"/>
                </a:solidFill>
              </a:rPr>
              <a:t>Pengabdian</a:t>
            </a:r>
            <a:r>
              <a:rPr lang="en-CA" sz="2800" b="1" dirty="0" smtClean="0">
                <a:solidFill>
                  <a:srgbClr val="FFFF00"/>
                </a:solidFill>
              </a:rPr>
              <a:t> </a:t>
            </a:r>
            <a:r>
              <a:rPr lang="en-CA" sz="2800" b="1" dirty="0" err="1">
                <a:solidFill>
                  <a:srgbClr val="FFFF00"/>
                </a:solidFill>
              </a:rPr>
              <a:t>sebagai</a:t>
            </a:r>
            <a:r>
              <a:rPr lang="en-CA" sz="2800" b="1" dirty="0">
                <a:solidFill>
                  <a:srgbClr val="FFFF00"/>
                </a:solidFill>
              </a:rPr>
              <a:t> </a:t>
            </a:r>
            <a:r>
              <a:rPr lang="en-CA" sz="2800" b="1" dirty="0" err="1" smtClean="0">
                <a:solidFill>
                  <a:srgbClr val="FFFF00"/>
                </a:solidFill>
              </a:rPr>
              <a:t>praja</a:t>
            </a:r>
            <a:r>
              <a:rPr lang="en-CA" sz="2800" b="1" dirty="0" smtClean="0">
                <a:solidFill>
                  <a:srgbClr val="FFFF00"/>
                </a:solidFill>
              </a:rPr>
              <a:t> TNI </a:t>
            </a:r>
            <a:endParaRPr lang="en-CA" sz="2800" b="1" dirty="0">
              <a:solidFill>
                <a:srgbClr val="FFFF00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CA" sz="2800" b="1" dirty="0" err="1">
                <a:solidFill>
                  <a:srgbClr val="FFFF00"/>
                </a:solidFill>
              </a:rPr>
              <a:t>s</a:t>
            </a:r>
            <a:r>
              <a:rPr lang="en-CA" sz="2800" b="1" dirty="0" err="1" smtClean="0">
                <a:solidFill>
                  <a:srgbClr val="FFFF00"/>
                </a:solidFill>
              </a:rPr>
              <a:t>ecara</a:t>
            </a:r>
            <a:r>
              <a:rPr lang="en-CA" sz="2800" b="1" dirty="0" smtClean="0">
                <a:solidFill>
                  <a:srgbClr val="FFFF00"/>
                </a:solidFill>
              </a:rPr>
              <a:t> </a:t>
            </a:r>
            <a:r>
              <a:rPr lang="en-CA" sz="2800" b="1" dirty="0" err="1" smtClean="0">
                <a:solidFill>
                  <a:srgbClr val="FFFF00"/>
                </a:solidFill>
              </a:rPr>
              <a:t>Sukarela</a:t>
            </a:r>
            <a:r>
              <a:rPr lang="en-CA" sz="2800" b="1" dirty="0" smtClean="0">
                <a:solidFill>
                  <a:srgbClr val="FFFF00"/>
                </a:solidFill>
              </a:rPr>
              <a:t> </a:t>
            </a:r>
            <a:r>
              <a:rPr lang="en-CA" sz="2800" b="1" dirty="0" err="1">
                <a:solidFill>
                  <a:srgbClr val="FFFF00"/>
                </a:solidFill>
              </a:rPr>
              <a:t>atau</a:t>
            </a:r>
            <a:r>
              <a:rPr lang="en-CA" sz="2800" b="1" dirty="0">
                <a:solidFill>
                  <a:srgbClr val="FFFF00"/>
                </a:solidFill>
              </a:rPr>
              <a:t> </a:t>
            </a:r>
            <a:r>
              <a:rPr lang="en-CA" sz="2800" b="1" dirty="0" err="1" smtClean="0">
                <a:solidFill>
                  <a:srgbClr val="FFFF00"/>
                </a:solidFill>
              </a:rPr>
              <a:t>Wajib</a:t>
            </a:r>
            <a:endParaRPr lang="en-CA" sz="2800" b="1" dirty="0" smtClean="0">
              <a:solidFill>
                <a:srgbClr val="FFFF00"/>
              </a:solidFill>
            </a:endParaRPr>
          </a:p>
          <a:p>
            <a:pPr marL="457200" indent="-457200" algn="just">
              <a:spcBef>
                <a:spcPct val="50000"/>
              </a:spcBef>
            </a:pPr>
            <a:endParaRPr lang="en-CA" sz="2800" b="1" dirty="0" smtClean="0"/>
          </a:p>
          <a:p>
            <a:pPr marL="457200" indent="-457200" algn="just">
              <a:spcBef>
                <a:spcPct val="50000"/>
              </a:spcBef>
            </a:pPr>
            <a:r>
              <a:rPr lang="en-CA" sz="2800" b="1" dirty="0" smtClean="0">
                <a:solidFill>
                  <a:srgbClr val="00B0F0"/>
                </a:solidFill>
              </a:rPr>
              <a:t>                                 </a:t>
            </a:r>
            <a:r>
              <a:rPr lang="en-CA" sz="2800" b="1" dirty="0" err="1" smtClean="0">
                <a:solidFill>
                  <a:srgbClr val="00B0F0"/>
                </a:solidFill>
              </a:rPr>
              <a:t>Pengabdian</a:t>
            </a:r>
            <a:r>
              <a:rPr lang="en-CA" sz="2800" b="1" dirty="0" smtClean="0">
                <a:solidFill>
                  <a:srgbClr val="00B0F0"/>
                </a:solidFill>
              </a:rPr>
              <a:t> </a:t>
            </a:r>
            <a:r>
              <a:rPr lang="en-CA" sz="2800" b="1" dirty="0" err="1">
                <a:solidFill>
                  <a:srgbClr val="00B0F0"/>
                </a:solidFill>
              </a:rPr>
              <a:t>sesuai</a:t>
            </a:r>
            <a:r>
              <a:rPr lang="en-CA" sz="2800" b="1" dirty="0">
                <a:solidFill>
                  <a:srgbClr val="00B0F0"/>
                </a:solidFill>
              </a:rPr>
              <a:t> </a:t>
            </a:r>
            <a:r>
              <a:rPr lang="en-CA" sz="2800" b="1" dirty="0" err="1">
                <a:solidFill>
                  <a:srgbClr val="00B0F0"/>
                </a:solidFill>
              </a:rPr>
              <a:t>dengan</a:t>
            </a:r>
            <a:r>
              <a:rPr lang="en-CA" sz="2800" b="1" dirty="0">
                <a:solidFill>
                  <a:srgbClr val="00B0F0"/>
                </a:solidFill>
              </a:rPr>
              <a:t> </a:t>
            </a:r>
            <a:r>
              <a:rPr lang="en-CA" sz="2800" b="1" dirty="0" err="1" smtClean="0">
                <a:solidFill>
                  <a:srgbClr val="00B0F0"/>
                </a:solidFill>
              </a:rPr>
              <a:t>profesi</a:t>
            </a:r>
            <a:endParaRPr lang="en-CA" sz="2800" b="1" dirty="0">
              <a:solidFill>
                <a:srgbClr val="00B0F0"/>
              </a:solidFill>
            </a:endParaRPr>
          </a:p>
        </p:txBody>
      </p:sp>
      <p:pic>
        <p:nvPicPr>
          <p:cNvPr id="6" name="Picture 19" descr="opm ko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0704" y="5169230"/>
            <a:ext cx="2153908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Pramuk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1142984"/>
            <a:ext cx="2259989" cy="159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rajuri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9322" y="4000504"/>
            <a:ext cx="2286003" cy="1714502"/>
          </a:xfrm>
          <a:prstGeom prst="rect">
            <a:avLst/>
          </a:prstGeom>
        </p:spPr>
      </p:pic>
      <p:pic>
        <p:nvPicPr>
          <p:cNvPr id="9" name="Picture 8" descr="Siti Wamil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0100" y="2010351"/>
            <a:ext cx="1285884" cy="19901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en-US" dirty="0" smtClean="0"/>
              <a:t>"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tanyakan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padamu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padanya</a:t>
            </a:r>
            <a:r>
              <a:rPr lang="en-US" dirty="0" smtClean="0"/>
              <a:t>“…</a:t>
            </a:r>
            <a:br>
              <a:rPr lang="en-US" dirty="0" smtClean="0"/>
            </a:br>
            <a:r>
              <a:rPr lang="en-US" dirty="0" smtClean="0"/>
              <a:t>                                                                                                                     </a:t>
            </a:r>
            <a:br>
              <a:rPr lang="en-US" dirty="0" smtClean="0"/>
            </a:br>
            <a:r>
              <a:rPr lang="en-US" dirty="0" smtClean="0"/>
              <a:t>                                                                                                                     --John F. Kennedy--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Keterlibatan warga negara sipil dalam Bela 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918" y="1571612"/>
            <a:ext cx="8686800" cy="4709160"/>
          </a:xfrm>
        </p:spPr>
        <p:txBody>
          <a:bodyPr>
            <a:noAutofit/>
          </a:bodyPr>
          <a:lstStyle/>
          <a:p>
            <a:pPr lvl="0"/>
            <a:r>
              <a:rPr lang="it-IT" sz="2400" b="1" dirty="0" smtClean="0"/>
              <a:t>meningkatkan kesadaran berbangsa &amp; bernegara, dgn menghayati arti demokrasi dgn menghargai perbedaan pendapat tanpa menimbulakan permusuhan serta tidak memaksakan kehendak</a:t>
            </a:r>
            <a:endParaRPr lang="en-US" sz="2400" b="1" dirty="0" smtClean="0"/>
          </a:p>
          <a:p>
            <a:pPr lvl="0"/>
            <a:r>
              <a:rPr lang="it-IT" sz="2400" b="1" dirty="0" smtClean="0"/>
              <a:t>menanamkan kecintaan thdp tanah air,  melalui pengabdian yg tulus kpd masyarakat</a:t>
            </a:r>
            <a:endParaRPr lang="en-US" sz="2400" b="1" dirty="0" smtClean="0"/>
          </a:p>
          <a:p>
            <a:pPr lvl="0"/>
            <a:r>
              <a:rPr lang="en-US" sz="2400" b="1" dirty="0" err="1" smtClean="0"/>
              <a:t>berperan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aktif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memajukan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bangsa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negara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berkarya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nyata</a:t>
            </a:r>
            <a:r>
              <a:rPr lang="en-US" sz="2400" b="1" dirty="0" smtClean="0"/>
              <a:t>   (</a:t>
            </a:r>
            <a:r>
              <a:rPr lang="en-US" sz="2400" b="1" dirty="0" err="1" smtClean="0"/>
              <a:t>bukan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retorika</a:t>
            </a:r>
            <a:r>
              <a:rPr lang="en-US" sz="2400" b="1" dirty="0" smtClean="0"/>
              <a:t>)</a:t>
            </a:r>
          </a:p>
          <a:p>
            <a:pPr lvl="0"/>
            <a:r>
              <a:rPr lang="en-US" sz="2400" b="1" dirty="0" err="1" smtClean="0"/>
              <a:t>meningkatkan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kesadaran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kepatuhan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terhadap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hukum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undang-undang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menjunjung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tinggi</a:t>
            </a:r>
            <a:r>
              <a:rPr lang="en-US" sz="2400" b="1" dirty="0" smtClean="0"/>
              <a:t>  HAM</a:t>
            </a:r>
          </a:p>
          <a:p>
            <a:pPr lvl="0"/>
            <a:r>
              <a:rPr lang="en-US" sz="2400" b="1" dirty="0" err="1" smtClean="0"/>
              <a:t>pembekalan</a:t>
            </a:r>
            <a:r>
              <a:rPr lang="en-US" sz="2400" b="1" dirty="0" smtClean="0"/>
              <a:t> mental spiritual </a:t>
            </a:r>
            <a:r>
              <a:rPr lang="en-US" sz="2400" b="1" dirty="0" err="1" smtClean="0"/>
              <a:t>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kalangan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masy</a:t>
            </a:r>
            <a:r>
              <a:rPr lang="en-US" sz="2400" b="1" dirty="0" smtClean="0"/>
              <a:t> agar </a:t>
            </a:r>
            <a:r>
              <a:rPr lang="en-US" sz="2400" b="1" dirty="0" err="1" smtClean="0"/>
              <a:t>dpt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menangkal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pengaruh</a:t>
            </a:r>
            <a:r>
              <a:rPr lang="en-US" sz="2400" b="1" dirty="0" smtClean="0"/>
              <a:t>- </a:t>
            </a:r>
            <a:r>
              <a:rPr lang="en-US" sz="2400" b="1" dirty="0" err="1" smtClean="0"/>
              <a:t>pengaruh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budaya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asing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tdk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sesuai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dgn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norma-norma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kehidupan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bangsa</a:t>
            </a:r>
            <a:r>
              <a:rPr lang="en-US" sz="2400" b="1" dirty="0" smtClean="0"/>
              <a:t> Indonesia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Kami Bangsa Indonesia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14282" y="214290"/>
            <a:ext cx="2714644" cy="3076596"/>
          </a:xfrm>
        </p:spPr>
      </p:pic>
      <p:sp>
        <p:nvSpPr>
          <p:cNvPr id="8" name="TextBox 7"/>
          <p:cNvSpPr txBox="1"/>
          <p:nvPr/>
        </p:nvSpPr>
        <p:spPr>
          <a:xfrm>
            <a:off x="214282" y="3687079"/>
            <a:ext cx="8643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effectLst/>
                <a:latin typeface="Tahoma" pitchFamily="34" charset="0"/>
              </a:rPr>
              <a:t>Adalah</a:t>
            </a:r>
            <a:r>
              <a:rPr lang="en-US" sz="2800" b="1" dirty="0" smtClean="0">
                <a:effectLst/>
                <a:latin typeface="Tahoma" pitchFamily="34" charset="0"/>
              </a:rPr>
              <a:t> </a:t>
            </a:r>
            <a:r>
              <a:rPr lang="en-US" sz="2800" b="1" dirty="0" err="1" smtClean="0">
                <a:effectLst/>
                <a:latin typeface="Tahoma" pitchFamily="34" charset="0"/>
              </a:rPr>
              <a:t>Bangsa</a:t>
            </a:r>
            <a:r>
              <a:rPr lang="en-US" sz="2800" b="1" dirty="0" smtClean="0">
                <a:effectLst/>
                <a:latin typeface="Tahoma" pitchFamily="34" charset="0"/>
              </a:rPr>
              <a:t> yang </a:t>
            </a:r>
            <a:r>
              <a:rPr lang="en-US" sz="2800" b="1" dirty="0" err="1" smtClean="0">
                <a:effectLst/>
                <a:latin typeface="Tahoma" pitchFamily="34" charset="0"/>
              </a:rPr>
              <a:t>beragam</a:t>
            </a:r>
            <a:r>
              <a:rPr lang="en-US" sz="2800" b="1" dirty="0" smtClean="0">
                <a:effectLst/>
                <a:latin typeface="Tahoma" pitchFamily="34" charset="0"/>
              </a:rPr>
              <a:t>, </a:t>
            </a:r>
            <a:r>
              <a:rPr lang="en-US" sz="2800" b="1" dirty="0" err="1" smtClean="0">
                <a:effectLst/>
                <a:latin typeface="Tahoma" pitchFamily="34" charset="0"/>
              </a:rPr>
              <a:t>berpadu</a:t>
            </a:r>
            <a:r>
              <a:rPr lang="en-US" sz="2800" b="1" dirty="0" smtClean="0">
                <a:effectLst/>
                <a:latin typeface="Tahoma" pitchFamily="34" charset="0"/>
              </a:rPr>
              <a:t> </a:t>
            </a:r>
            <a:r>
              <a:rPr lang="en-US" sz="2800" b="1" dirty="0" err="1" smtClean="0">
                <a:effectLst/>
                <a:latin typeface="Tahoma" pitchFamily="34" charset="0"/>
              </a:rPr>
              <a:t>dalam</a:t>
            </a:r>
            <a:r>
              <a:rPr lang="en-US" sz="2800" b="1" dirty="0" smtClean="0">
                <a:effectLst/>
                <a:latin typeface="Tahoma" pitchFamily="34" charset="0"/>
              </a:rPr>
              <a:t> </a:t>
            </a:r>
            <a:r>
              <a:rPr lang="en-US" sz="2800" b="1" dirty="0" err="1" smtClean="0">
                <a:effectLst/>
                <a:latin typeface="Tahoma" pitchFamily="34" charset="0"/>
              </a:rPr>
              <a:t>satu</a:t>
            </a:r>
            <a:r>
              <a:rPr lang="en-US" sz="2800" b="1" dirty="0" smtClean="0">
                <a:effectLst/>
                <a:latin typeface="Tahoma" pitchFamily="34" charset="0"/>
              </a:rPr>
              <a:t> </a:t>
            </a:r>
            <a:r>
              <a:rPr lang="en-US" sz="2800" b="1" dirty="0" err="1" smtClean="0">
                <a:effectLst/>
                <a:latin typeface="Tahoma" pitchFamily="34" charset="0"/>
              </a:rPr>
              <a:t>kesatuan</a:t>
            </a:r>
            <a:r>
              <a:rPr lang="en-US" sz="2800" b="1" dirty="0" smtClean="0">
                <a:effectLst/>
                <a:latin typeface="Tahoma" pitchFamily="34" charset="0"/>
              </a:rPr>
              <a:t> </a:t>
            </a:r>
            <a:r>
              <a:rPr lang="en-US" sz="2800" b="1" dirty="0" err="1" smtClean="0">
                <a:effectLst/>
                <a:latin typeface="Tahoma" pitchFamily="34" charset="0"/>
              </a:rPr>
              <a:t>Bangsa</a:t>
            </a:r>
            <a:r>
              <a:rPr lang="en-US" sz="2800" b="1" dirty="0" smtClean="0">
                <a:effectLst/>
                <a:latin typeface="Tahoma" pitchFamily="34" charset="0"/>
              </a:rPr>
              <a:t>, </a:t>
            </a:r>
            <a:r>
              <a:rPr lang="en-US" sz="2800" b="1" dirty="0" err="1" smtClean="0">
                <a:effectLst/>
                <a:latin typeface="Tahoma" pitchFamily="34" charset="0"/>
              </a:rPr>
              <a:t>Bahasa</a:t>
            </a:r>
            <a:r>
              <a:rPr lang="en-US" sz="2800" b="1" dirty="0" smtClean="0">
                <a:effectLst/>
                <a:latin typeface="Tahoma" pitchFamily="34" charset="0"/>
              </a:rPr>
              <a:t> </a:t>
            </a:r>
            <a:r>
              <a:rPr lang="en-US" sz="2800" b="1" dirty="0" err="1" smtClean="0">
                <a:effectLst/>
                <a:latin typeface="Tahoma" pitchFamily="34" charset="0"/>
              </a:rPr>
              <a:t>dan</a:t>
            </a:r>
            <a:r>
              <a:rPr lang="en-US" sz="2800" b="1" dirty="0" smtClean="0">
                <a:effectLst/>
                <a:latin typeface="Tahoma" pitchFamily="34" charset="0"/>
              </a:rPr>
              <a:t> Tanah Air</a:t>
            </a:r>
            <a:br>
              <a:rPr lang="en-US" sz="2800" b="1" dirty="0" smtClean="0">
                <a:effectLst/>
                <a:latin typeface="Tahoma" pitchFamily="34" charset="0"/>
              </a:rPr>
            </a:b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14678" y="285728"/>
            <a:ext cx="55721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</a:rPr>
              <a:t>Merupakan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</a:rPr>
              <a:t>kumpulan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</a:rPr>
              <a:t>berbagai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</a:rPr>
              <a:t>individu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</a:rPr>
              <a:t> yang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</a:rPr>
              <a:t>memiliki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</a:rPr>
              <a:t>ikatan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</a:rPr>
              <a:t>kesamaan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ahoma" pitchFamily="34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</a:rPr>
              <a:t>Filosofis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</a:rPr>
              <a:t>Pancasila</a:t>
            </a:r>
            <a:endParaRPr lang="en-US" sz="2800" b="1" dirty="0">
              <a:solidFill>
                <a:srgbClr val="FF0000"/>
              </a:solidFill>
              <a:latin typeface="Tahoma" pitchFamily="34" charset="0"/>
            </a:endParaRP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</a:rPr>
              <a:t>Pandangan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</a:rPr>
              <a:t>Wawasan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Nusantara/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</a:rPr>
              <a:t>Wanus</a:t>
            </a:r>
            <a:endParaRPr lang="en-US" sz="2800" b="1" dirty="0">
              <a:solidFill>
                <a:srgbClr val="FF0000"/>
              </a:solidFill>
              <a:latin typeface="Tahoma" pitchFamily="34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</a:rPr>
              <a:t>Tujuan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/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</a:rPr>
              <a:t>Cita-Cita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</a:rPr>
              <a:t>Tunas</a:t>
            </a:r>
            <a:endParaRPr lang="en-US" sz="28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1" name="Text Box 6" descr="Water droplets"/>
          <p:cNvSpPr txBox="1">
            <a:spLocks noChangeArrowheads="1"/>
          </p:cNvSpPr>
          <p:nvPr/>
        </p:nvSpPr>
        <p:spPr bwMode="auto">
          <a:xfrm>
            <a:off x="357158" y="4786322"/>
            <a:ext cx="8429684" cy="1815882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Kami</a:t>
            </a:r>
            <a:r>
              <a:rPr 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bangga</a:t>
            </a:r>
            <a:r>
              <a:rPr 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bahwa</a:t>
            </a:r>
            <a:r>
              <a:rPr lang="en-US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di</a:t>
            </a:r>
            <a:r>
              <a:rPr 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dunia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ini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yang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menyebut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negerinya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sebagai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TANAH AIR. 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Negeri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yang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terdiri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dari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Tanah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dan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Air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hanya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INDONESIA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81000" y="152400"/>
            <a:ext cx="8458200" cy="6324600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243" name="Picture 3" descr="indones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6764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 flipV="1">
            <a:off x="457200" y="1600200"/>
            <a:ext cx="845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57200" y="381000"/>
            <a:ext cx="845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Freeform 6"/>
          <p:cNvSpPr>
            <a:spLocks/>
          </p:cNvSpPr>
          <p:nvPr/>
        </p:nvSpPr>
        <p:spPr bwMode="auto">
          <a:xfrm>
            <a:off x="865188" y="2605088"/>
            <a:ext cx="1524000" cy="1752600"/>
          </a:xfrm>
          <a:custGeom>
            <a:avLst/>
            <a:gdLst>
              <a:gd name="T0" fmla="*/ 960 w 960"/>
              <a:gd name="T1" fmla="*/ 1104 h 1104"/>
              <a:gd name="T2" fmla="*/ 872 w 960"/>
              <a:gd name="T3" fmla="*/ 1032 h 1104"/>
              <a:gd name="T4" fmla="*/ 840 w 960"/>
              <a:gd name="T5" fmla="*/ 1000 h 1104"/>
              <a:gd name="T6" fmla="*/ 832 w 960"/>
              <a:gd name="T7" fmla="*/ 976 h 1104"/>
              <a:gd name="T8" fmla="*/ 784 w 960"/>
              <a:gd name="T9" fmla="*/ 952 h 1104"/>
              <a:gd name="T10" fmla="*/ 704 w 960"/>
              <a:gd name="T11" fmla="*/ 896 h 1104"/>
              <a:gd name="T12" fmla="*/ 680 w 960"/>
              <a:gd name="T13" fmla="*/ 872 h 1104"/>
              <a:gd name="T14" fmla="*/ 656 w 960"/>
              <a:gd name="T15" fmla="*/ 864 h 1104"/>
              <a:gd name="T16" fmla="*/ 640 w 960"/>
              <a:gd name="T17" fmla="*/ 816 h 1104"/>
              <a:gd name="T18" fmla="*/ 568 w 960"/>
              <a:gd name="T19" fmla="*/ 736 h 1104"/>
              <a:gd name="T20" fmla="*/ 528 w 960"/>
              <a:gd name="T21" fmla="*/ 664 h 1104"/>
              <a:gd name="T22" fmla="*/ 496 w 960"/>
              <a:gd name="T23" fmla="*/ 584 h 1104"/>
              <a:gd name="T24" fmla="*/ 464 w 960"/>
              <a:gd name="T25" fmla="*/ 536 h 1104"/>
              <a:gd name="T26" fmla="*/ 416 w 960"/>
              <a:gd name="T27" fmla="*/ 504 h 1104"/>
              <a:gd name="T28" fmla="*/ 352 w 960"/>
              <a:gd name="T29" fmla="*/ 408 h 1104"/>
              <a:gd name="T30" fmla="*/ 296 w 960"/>
              <a:gd name="T31" fmla="*/ 320 h 1104"/>
              <a:gd name="T32" fmla="*/ 264 w 960"/>
              <a:gd name="T33" fmla="*/ 288 h 1104"/>
              <a:gd name="T34" fmla="*/ 232 w 960"/>
              <a:gd name="T35" fmla="*/ 256 h 1104"/>
              <a:gd name="T36" fmla="*/ 168 w 960"/>
              <a:gd name="T37" fmla="*/ 168 h 1104"/>
              <a:gd name="T38" fmla="*/ 160 w 960"/>
              <a:gd name="T39" fmla="*/ 144 h 1104"/>
              <a:gd name="T40" fmla="*/ 112 w 960"/>
              <a:gd name="T41" fmla="*/ 128 h 1104"/>
              <a:gd name="T42" fmla="*/ 80 w 960"/>
              <a:gd name="T43" fmla="*/ 96 h 1104"/>
              <a:gd name="T44" fmla="*/ 40 w 960"/>
              <a:gd name="T45" fmla="*/ 64 h 1104"/>
              <a:gd name="T46" fmla="*/ 32 w 960"/>
              <a:gd name="T47" fmla="*/ 40 h 1104"/>
              <a:gd name="T48" fmla="*/ 0 w 960"/>
              <a:gd name="T49" fmla="*/ 0 h 11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60"/>
              <a:gd name="T76" fmla="*/ 0 h 1104"/>
              <a:gd name="T77" fmla="*/ 960 w 960"/>
              <a:gd name="T78" fmla="*/ 1104 h 110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60" h="1104">
                <a:moveTo>
                  <a:pt x="960" y="1104"/>
                </a:moveTo>
                <a:cubicBezTo>
                  <a:pt x="927" y="1082"/>
                  <a:pt x="908" y="1044"/>
                  <a:pt x="872" y="1032"/>
                </a:cubicBezTo>
                <a:cubicBezTo>
                  <a:pt x="851" y="968"/>
                  <a:pt x="883" y="1043"/>
                  <a:pt x="840" y="1000"/>
                </a:cubicBezTo>
                <a:cubicBezTo>
                  <a:pt x="834" y="994"/>
                  <a:pt x="838" y="982"/>
                  <a:pt x="832" y="976"/>
                </a:cubicBezTo>
                <a:cubicBezTo>
                  <a:pt x="819" y="963"/>
                  <a:pt x="799" y="962"/>
                  <a:pt x="784" y="952"/>
                </a:cubicBezTo>
                <a:cubicBezTo>
                  <a:pt x="745" y="924"/>
                  <a:pt x="750" y="907"/>
                  <a:pt x="704" y="896"/>
                </a:cubicBezTo>
                <a:cubicBezTo>
                  <a:pt x="696" y="888"/>
                  <a:pt x="689" y="878"/>
                  <a:pt x="680" y="872"/>
                </a:cubicBezTo>
                <a:cubicBezTo>
                  <a:pt x="673" y="867"/>
                  <a:pt x="661" y="871"/>
                  <a:pt x="656" y="864"/>
                </a:cubicBezTo>
                <a:cubicBezTo>
                  <a:pt x="646" y="850"/>
                  <a:pt x="649" y="830"/>
                  <a:pt x="640" y="816"/>
                </a:cubicBezTo>
                <a:cubicBezTo>
                  <a:pt x="615" y="779"/>
                  <a:pt x="608" y="749"/>
                  <a:pt x="568" y="736"/>
                </a:cubicBezTo>
                <a:cubicBezTo>
                  <a:pt x="554" y="694"/>
                  <a:pt x="565" y="719"/>
                  <a:pt x="528" y="664"/>
                </a:cubicBezTo>
                <a:cubicBezTo>
                  <a:pt x="512" y="640"/>
                  <a:pt x="511" y="609"/>
                  <a:pt x="496" y="584"/>
                </a:cubicBezTo>
                <a:cubicBezTo>
                  <a:pt x="486" y="568"/>
                  <a:pt x="475" y="552"/>
                  <a:pt x="464" y="536"/>
                </a:cubicBezTo>
                <a:cubicBezTo>
                  <a:pt x="453" y="520"/>
                  <a:pt x="416" y="504"/>
                  <a:pt x="416" y="504"/>
                </a:cubicBezTo>
                <a:cubicBezTo>
                  <a:pt x="393" y="469"/>
                  <a:pt x="383" y="439"/>
                  <a:pt x="352" y="408"/>
                </a:cubicBezTo>
                <a:cubicBezTo>
                  <a:pt x="337" y="364"/>
                  <a:pt x="335" y="346"/>
                  <a:pt x="296" y="320"/>
                </a:cubicBezTo>
                <a:cubicBezTo>
                  <a:pt x="275" y="256"/>
                  <a:pt x="307" y="331"/>
                  <a:pt x="264" y="288"/>
                </a:cubicBezTo>
                <a:cubicBezTo>
                  <a:pt x="221" y="245"/>
                  <a:pt x="296" y="277"/>
                  <a:pt x="232" y="256"/>
                </a:cubicBezTo>
                <a:cubicBezTo>
                  <a:pt x="219" y="217"/>
                  <a:pt x="201" y="190"/>
                  <a:pt x="168" y="168"/>
                </a:cubicBezTo>
                <a:cubicBezTo>
                  <a:pt x="165" y="160"/>
                  <a:pt x="167" y="149"/>
                  <a:pt x="160" y="144"/>
                </a:cubicBezTo>
                <a:cubicBezTo>
                  <a:pt x="146" y="134"/>
                  <a:pt x="112" y="128"/>
                  <a:pt x="112" y="128"/>
                </a:cubicBezTo>
                <a:cubicBezTo>
                  <a:pt x="95" y="76"/>
                  <a:pt x="119" y="127"/>
                  <a:pt x="80" y="96"/>
                </a:cubicBezTo>
                <a:cubicBezTo>
                  <a:pt x="28" y="55"/>
                  <a:pt x="100" y="84"/>
                  <a:pt x="40" y="64"/>
                </a:cubicBezTo>
                <a:cubicBezTo>
                  <a:pt x="37" y="56"/>
                  <a:pt x="38" y="46"/>
                  <a:pt x="32" y="40"/>
                </a:cubicBezTo>
                <a:cubicBezTo>
                  <a:pt x="9" y="17"/>
                  <a:pt x="0" y="53"/>
                  <a:pt x="0" y="0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Freeform 7"/>
          <p:cNvSpPr>
            <a:spLocks/>
          </p:cNvSpPr>
          <p:nvPr/>
        </p:nvSpPr>
        <p:spPr bwMode="auto">
          <a:xfrm>
            <a:off x="736600" y="2401888"/>
            <a:ext cx="2109788" cy="1930400"/>
          </a:xfrm>
          <a:custGeom>
            <a:avLst/>
            <a:gdLst>
              <a:gd name="T0" fmla="*/ 1065 w 1329"/>
              <a:gd name="T1" fmla="*/ 1216 h 1216"/>
              <a:gd name="T2" fmla="*/ 1169 w 1329"/>
              <a:gd name="T3" fmla="*/ 1192 h 1216"/>
              <a:gd name="T4" fmla="*/ 1217 w 1329"/>
              <a:gd name="T5" fmla="*/ 1176 h 1216"/>
              <a:gd name="T6" fmla="*/ 1233 w 1329"/>
              <a:gd name="T7" fmla="*/ 1128 h 1216"/>
              <a:gd name="T8" fmla="*/ 1241 w 1329"/>
              <a:gd name="T9" fmla="*/ 1104 h 1216"/>
              <a:gd name="T10" fmla="*/ 1249 w 1329"/>
              <a:gd name="T11" fmla="*/ 952 h 1216"/>
              <a:gd name="T12" fmla="*/ 1297 w 1329"/>
              <a:gd name="T13" fmla="*/ 928 h 1216"/>
              <a:gd name="T14" fmla="*/ 1281 w 1329"/>
              <a:gd name="T15" fmla="*/ 840 h 1216"/>
              <a:gd name="T16" fmla="*/ 1249 w 1329"/>
              <a:gd name="T17" fmla="*/ 800 h 1216"/>
              <a:gd name="T18" fmla="*/ 1217 w 1329"/>
              <a:gd name="T19" fmla="*/ 760 h 1216"/>
              <a:gd name="T20" fmla="*/ 1209 w 1329"/>
              <a:gd name="T21" fmla="*/ 736 h 1216"/>
              <a:gd name="T22" fmla="*/ 1081 w 1329"/>
              <a:gd name="T23" fmla="*/ 696 h 1216"/>
              <a:gd name="T24" fmla="*/ 1057 w 1329"/>
              <a:gd name="T25" fmla="*/ 592 h 1216"/>
              <a:gd name="T26" fmla="*/ 969 w 1329"/>
              <a:gd name="T27" fmla="*/ 544 h 1216"/>
              <a:gd name="T28" fmla="*/ 953 w 1329"/>
              <a:gd name="T29" fmla="*/ 520 h 1216"/>
              <a:gd name="T30" fmla="*/ 929 w 1329"/>
              <a:gd name="T31" fmla="*/ 512 h 1216"/>
              <a:gd name="T32" fmla="*/ 921 w 1329"/>
              <a:gd name="T33" fmla="*/ 488 h 1216"/>
              <a:gd name="T34" fmla="*/ 897 w 1329"/>
              <a:gd name="T35" fmla="*/ 472 h 1216"/>
              <a:gd name="T36" fmla="*/ 889 w 1329"/>
              <a:gd name="T37" fmla="*/ 448 h 1216"/>
              <a:gd name="T38" fmla="*/ 809 w 1329"/>
              <a:gd name="T39" fmla="*/ 416 h 1216"/>
              <a:gd name="T40" fmla="*/ 649 w 1329"/>
              <a:gd name="T41" fmla="*/ 312 h 1216"/>
              <a:gd name="T42" fmla="*/ 601 w 1329"/>
              <a:gd name="T43" fmla="*/ 280 h 1216"/>
              <a:gd name="T44" fmla="*/ 553 w 1329"/>
              <a:gd name="T45" fmla="*/ 248 h 1216"/>
              <a:gd name="T46" fmla="*/ 537 w 1329"/>
              <a:gd name="T47" fmla="*/ 224 h 1216"/>
              <a:gd name="T48" fmla="*/ 513 w 1329"/>
              <a:gd name="T49" fmla="*/ 216 h 1216"/>
              <a:gd name="T50" fmla="*/ 481 w 1329"/>
              <a:gd name="T51" fmla="*/ 184 h 1216"/>
              <a:gd name="T52" fmla="*/ 417 w 1329"/>
              <a:gd name="T53" fmla="*/ 112 h 1216"/>
              <a:gd name="T54" fmla="*/ 361 w 1329"/>
              <a:gd name="T55" fmla="*/ 64 h 1216"/>
              <a:gd name="T56" fmla="*/ 273 w 1329"/>
              <a:gd name="T57" fmla="*/ 0 h 1216"/>
              <a:gd name="T58" fmla="*/ 185 w 1329"/>
              <a:gd name="T59" fmla="*/ 8 h 1216"/>
              <a:gd name="T60" fmla="*/ 57 w 1329"/>
              <a:gd name="T61" fmla="*/ 16 h 1216"/>
              <a:gd name="T62" fmla="*/ 73 w 1329"/>
              <a:gd name="T63" fmla="*/ 128 h 121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29"/>
              <a:gd name="T97" fmla="*/ 0 h 1216"/>
              <a:gd name="T98" fmla="*/ 1329 w 1329"/>
              <a:gd name="T99" fmla="*/ 1216 h 121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29" h="1216">
                <a:moveTo>
                  <a:pt x="1065" y="1216"/>
                </a:moveTo>
                <a:cubicBezTo>
                  <a:pt x="1138" y="1206"/>
                  <a:pt x="1103" y="1214"/>
                  <a:pt x="1169" y="1192"/>
                </a:cubicBezTo>
                <a:cubicBezTo>
                  <a:pt x="1185" y="1187"/>
                  <a:pt x="1217" y="1176"/>
                  <a:pt x="1217" y="1176"/>
                </a:cubicBezTo>
                <a:cubicBezTo>
                  <a:pt x="1222" y="1160"/>
                  <a:pt x="1228" y="1144"/>
                  <a:pt x="1233" y="1128"/>
                </a:cubicBezTo>
                <a:cubicBezTo>
                  <a:pt x="1236" y="1120"/>
                  <a:pt x="1241" y="1104"/>
                  <a:pt x="1241" y="1104"/>
                </a:cubicBezTo>
                <a:cubicBezTo>
                  <a:pt x="1226" y="1059"/>
                  <a:pt x="1202" y="989"/>
                  <a:pt x="1249" y="952"/>
                </a:cubicBezTo>
                <a:cubicBezTo>
                  <a:pt x="1263" y="941"/>
                  <a:pt x="1282" y="938"/>
                  <a:pt x="1297" y="928"/>
                </a:cubicBezTo>
                <a:cubicBezTo>
                  <a:pt x="1314" y="878"/>
                  <a:pt x="1329" y="872"/>
                  <a:pt x="1281" y="840"/>
                </a:cubicBezTo>
                <a:cubicBezTo>
                  <a:pt x="1261" y="780"/>
                  <a:pt x="1290" y="852"/>
                  <a:pt x="1249" y="800"/>
                </a:cubicBezTo>
                <a:cubicBezTo>
                  <a:pt x="1205" y="745"/>
                  <a:pt x="1286" y="806"/>
                  <a:pt x="1217" y="760"/>
                </a:cubicBezTo>
                <a:cubicBezTo>
                  <a:pt x="1214" y="752"/>
                  <a:pt x="1216" y="741"/>
                  <a:pt x="1209" y="736"/>
                </a:cubicBezTo>
                <a:cubicBezTo>
                  <a:pt x="1179" y="715"/>
                  <a:pt x="1116" y="708"/>
                  <a:pt x="1081" y="696"/>
                </a:cubicBezTo>
                <a:cubicBezTo>
                  <a:pt x="1088" y="644"/>
                  <a:pt x="1098" y="626"/>
                  <a:pt x="1057" y="592"/>
                </a:cubicBezTo>
                <a:cubicBezTo>
                  <a:pt x="1031" y="571"/>
                  <a:pt x="969" y="544"/>
                  <a:pt x="969" y="544"/>
                </a:cubicBezTo>
                <a:cubicBezTo>
                  <a:pt x="964" y="536"/>
                  <a:pt x="961" y="526"/>
                  <a:pt x="953" y="520"/>
                </a:cubicBezTo>
                <a:cubicBezTo>
                  <a:pt x="946" y="515"/>
                  <a:pt x="935" y="518"/>
                  <a:pt x="929" y="512"/>
                </a:cubicBezTo>
                <a:cubicBezTo>
                  <a:pt x="923" y="506"/>
                  <a:pt x="926" y="495"/>
                  <a:pt x="921" y="488"/>
                </a:cubicBezTo>
                <a:cubicBezTo>
                  <a:pt x="915" y="480"/>
                  <a:pt x="905" y="477"/>
                  <a:pt x="897" y="472"/>
                </a:cubicBezTo>
                <a:cubicBezTo>
                  <a:pt x="894" y="464"/>
                  <a:pt x="896" y="453"/>
                  <a:pt x="889" y="448"/>
                </a:cubicBezTo>
                <a:cubicBezTo>
                  <a:pt x="883" y="443"/>
                  <a:pt x="827" y="428"/>
                  <a:pt x="809" y="416"/>
                </a:cubicBezTo>
                <a:cubicBezTo>
                  <a:pt x="777" y="367"/>
                  <a:pt x="705" y="331"/>
                  <a:pt x="649" y="312"/>
                </a:cubicBezTo>
                <a:cubicBezTo>
                  <a:pt x="618" y="265"/>
                  <a:pt x="653" y="306"/>
                  <a:pt x="601" y="280"/>
                </a:cubicBezTo>
                <a:cubicBezTo>
                  <a:pt x="584" y="271"/>
                  <a:pt x="553" y="248"/>
                  <a:pt x="553" y="248"/>
                </a:cubicBezTo>
                <a:cubicBezTo>
                  <a:pt x="548" y="240"/>
                  <a:pt x="545" y="230"/>
                  <a:pt x="537" y="224"/>
                </a:cubicBezTo>
                <a:cubicBezTo>
                  <a:pt x="530" y="219"/>
                  <a:pt x="519" y="222"/>
                  <a:pt x="513" y="216"/>
                </a:cubicBezTo>
                <a:cubicBezTo>
                  <a:pt x="470" y="173"/>
                  <a:pt x="545" y="205"/>
                  <a:pt x="481" y="184"/>
                </a:cubicBezTo>
                <a:cubicBezTo>
                  <a:pt x="458" y="161"/>
                  <a:pt x="440" y="135"/>
                  <a:pt x="417" y="112"/>
                </a:cubicBezTo>
                <a:cubicBezTo>
                  <a:pt x="406" y="80"/>
                  <a:pt x="392" y="74"/>
                  <a:pt x="361" y="64"/>
                </a:cubicBezTo>
                <a:cubicBezTo>
                  <a:pt x="337" y="28"/>
                  <a:pt x="307" y="23"/>
                  <a:pt x="273" y="0"/>
                </a:cubicBezTo>
                <a:cubicBezTo>
                  <a:pt x="236" y="9"/>
                  <a:pt x="223" y="17"/>
                  <a:pt x="185" y="8"/>
                </a:cubicBezTo>
                <a:cubicBezTo>
                  <a:pt x="142" y="11"/>
                  <a:pt x="99" y="9"/>
                  <a:pt x="57" y="16"/>
                </a:cubicBezTo>
                <a:cubicBezTo>
                  <a:pt x="0" y="25"/>
                  <a:pt x="44" y="113"/>
                  <a:pt x="73" y="128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Freeform 8"/>
          <p:cNvSpPr>
            <a:spLocks/>
          </p:cNvSpPr>
          <p:nvPr/>
        </p:nvSpPr>
        <p:spPr bwMode="auto">
          <a:xfrm>
            <a:off x="3074988" y="2676525"/>
            <a:ext cx="1762125" cy="1390650"/>
          </a:xfrm>
          <a:custGeom>
            <a:avLst/>
            <a:gdLst>
              <a:gd name="T0" fmla="*/ 72 w 1110"/>
              <a:gd name="T1" fmla="*/ 179 h 876"/>
              <a:gd name="T2" fmla="*/ 0 w 1110"/>
              <a:gd name="T3" fmla="*/ 275 h 876"/>
              <a:gd name="T4" fmla="*/ 32 w 1110"/>
              <a:gd name="T5" fmla="*/ 507 h 876"/>
              <a:gd name="T6" fmla="*/ 48 w 1110"/>
              <a:gd name="T7" fmla="*/ 563 h 876"/>
              <a:gd name="T8" fmla="*/ 96 w 1110"/>
              <a:gd name="T9" fmla="*/ 603 h 876"/>
              <a:gd name="T10" fmla="*/ 128 w 1110"/>
              <a:gd name="T11" fmla="*/ 723 h 876"/>
              <a:gd name="T12" fmla="*/ 152 w 1110"/>
              <a:gd name="T13" fmla="*/ 771 h 876"/>
              <a:gd name="T14" fmla="*/ 184 w 1110"/>
              <a:gd name="T15" fmla="*/ 779 h 876"/>
              <a:gd name="T16" fmla="*/ 288 w 1110"/>
              <a:gd name="T17" fmla="*/ 795 h 876"/>
              <a:gd name="T18" fmla="*/ 320 w 1110"/>
              <a:gd name="T19" fmla="*/ 803 h 876"/>
              <a:gd name="T20" fmla="*/ 352 w 1110"/>
              <a:gd name="T21" fmla="*/ 819 h 876"/>
              <a:gd name="T22" fmla="*/ 416 w 1110"/>
              <a:gd name="T23" fmla="*/ 803 h 876"/>
              <a:gd name="T24" fmla="*/ 576 w 1110"/>
              <a:gd name="T25" fmla="*/ 843 h 876"/>
              <a:gd name="T26" fmla="*/ 744 w 1110"/>
              <a:gd name="T27" fmla="*/ 859 h 876"/>
              <a:gd name="T28" fmla="*/ 832 w 1110"/>
              <a:gd name="T29" fmla="*/ 795 h 876"/>
              <a:gd name="T30" fmla="*/ 848 w 1110"/>
              <a:gd name="T31" fmla="*/ 755 h 876"/>
              <a:gd name="T32" fmla="*/ 864 w 1110"/>
              <a:gd name="T33" fmla="*/ 731 h 876"/>
              <a:gd name="T34" fmla="*/ 832 w 1110"/>
              <a:gd name="T35" fmla="*/ 683 h 876"/>
              <a:gd name="T36" fmla="*/ 840 w 1110"/>
              <a:gd name="T37" fmla="*/ 603 h 876"/>
              <a:gd name="T38" fmla="*/ 888 w 1110"/>
              <a:gd name="T39" fmla="*/ 571 h 876"/>
              <a:gd name="T40" fmla="*/ 904 w 1110"/>
              <a:gd name="T41" fmla="*/ 547 h 876"/>
              <a:gd name="T42" fmla="*/ 928 w 1110"/>
              <a:gd name="T43" fmla="*/ 531 h 876"/>
              <a:gd name="T44" fmla="*/ 944 w 1110"/>
              <a:gd name="T45" fmla="*/ 483 h 876"/>
              <a:gd name="T46" fmla="*/ 960 w 1110"/>
              <a:gd name="T47" fmla="*/ 459 h 876"/>
              <a:gd name="T48" fmla="*/ 968 w 1110"/>
              <a:gd name="T49" fmla="*/ 395 h 876"/>
              <a:gd name="T50" fmla="*/ 992 w 1110"/>
              <a:gd name="T51" fmla="*/ 387 h 876"/>
              <a:gd name="T52" fmla="*/ 1088 w 1110"/>
              <a:gd name="T53" fmla="*/ 355 h 876"/>
              <a:gd name="T54" fmla="*/ 1104 w 1110"/>
              <a:gd name="T55" fmla="*/ 307 h 876"/>
              <a:gd name="T56" fmla="*/ 1040 w 1110"/>
              <a:gd name="T57" fmla="*/ 259 h 876"/>
              <a:gd name="T58" fmla="*/ 1000 w 1110"/>
              <a:gd name="T59" fmla="*/ 211 h 876"/>
              <a:gd name="T60" fmla="*/ 960 w 1110"/>
              <a:gd name="T61" fmla="*/ 123 h 876"/>
              <a:gd name="T62" fmla="*/ 968 w 1110"/>
              <a:gd name="T63" fmla="*/ 59 h 876"/>
              <a:gd name="T64" fmla="*/ 992 w 1110"/>
              <a:gd name="T65" fmla="*/ 35 h 876"/>
              <a:gd name="T66" fmla="*/ 976 w 1110"/>
              <a:gd name="T67" fmla="*/ 3 h 87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10"/>
              <a:gd name="T103" fmla="*/ 0 h 876"/>
              <a:gd name="T104" fmla="*/ 1110 w 1110"/>
              <a:gd name="T105" fmla="*/ 876 h 87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10" h="876">
                <a:moveTo>
                  <a:pt x="72" y="179"/>
                </a:moveTo>
                <a:cubicBezTo>
                  <a:pt x="27" y="194"/>
                  <a:pt x="25" y="238"/>
                  <a:pt x="0" y="275"/>
                </a:cubicBezTo>
                <a:cubicBezTo>
                  <a:pt x="6" y="383"/>
                  <a:pt x="7" y="420"/>
                  <a:pt x="32" y="507"/>
                </a:cubicBezTo>
                <a:cubicBezTo>
                  <a:pt x="33" y="509"/>
                  <a:pt x="44" y="558"/>
                  <a:pt x="48" y="563"/>
                </a:cubicBezTo>
                <a:cubicBezTo>
                  <a:pt x="61" y="579"/>
                  <a:pt x="81" y="588"/>
                  <a:pt x="96" y="603"/>
                </a:cubicBezTo>
                <a:cubicBezTo>
                  <a:pt x="106" y="643"/>
                  <a:pt x="117" y="683"/>
                  <a:pt x="128" y="723"/>
                </a:cubicBezTo>
                <a:cubicBezTo>
                  <a:pt x="132" y="736"/>
                  <a:pt x="140" y="763"/>
                  <a:pt x="152" y="771"/>
                </a:cubicBezTo>
                <a:cubicBezTo>
                  <a:pt x="161" y="777"/>
                  <a:pt x="173" y="776"/>
                  <a:pt x="184" y="779"/>
                </a:cubicBezTo>
                <a:cubicBezTo>
                  <a:pt x="219" y="803"/>
                  <a:pt x="247" y="805"/>
                  <a:pt x="288" y="795"/>
                </a:cubicBezTo>
                <a:cubicBezTo>
                  <a:pt x="299" y="798"/>
                  <a:pt x="310" y="799"/>
                  <a:pt x="320" y="803"/>
                </a:cubicBezTo>
                <a:cubicBezTo>
                  <a:pt x="331" y="807"/>
                  <a:pt x="340" y="819"/>
                  <a:pt x="352" y="819"/>
                </a:cubicBezTo>
                <a:cubicBezTo>
                  <a:pt x="374" y="819"/>
                  <a:pt x="416" y="803"/>
                  <a:pt x="416" y="803"/>
                </a:cubicBezTo>
                <a:cubicBezTo>
                  <a:pt x="471" y="812"/>
                  <a:pt x="522" y="832"/>
                  <a:pt x="576" y="843"/>
                </a:cubicBezTo>
                <a:cubicBezTo>
                  <a:pt x="641" y="876"/>
                  <a:pt x="660" y="865"/>
                  <a:pt x="744" y="859"/>
                </a:cubicBezTo>
                <a:cubicBezTo>
                  <a:pt x="785" y="845"/>
                  <a:pt x="798" y="818"/>
                  <a:pt x="832" y="795"/>
                </a:cubicBezTo>
                <a:cubicBezTo>
                  <a:pt x="837" y="782"/>
                  <a:pt x="842" y="768"/>
                  <a:pt x="848" y="755"/>
                </a:cubicBezTo>
                <a:cubicBezTo>
                  <a:pt x="852" y="746"/>
                  <a:pt x="866" y="740"/>
                  <a:pt x="864" y="731"/>
                </a:cubicBezTo>
                <a:cubicBezTo>
                  <a:pt x="860" y="712"/>
                  <a:pt x="832" y="683"/>
                  <a:pt x="832" y="683"/>
                </a:cubicBezTo>
                <a:cubicBezTo>
                  <a:pt x="835" y="656"/>
                  <a:pt x="828" y="627"/>
                  <a:pt x="840" y="603"/>
                </a:cubicBezTo>
                <a:cubicBezTo>
                  <a:pt x="849" y="586"/>
                  <a:pt x="888" y="571"/>
                  <a:pt x="888" y="571"/>
                </a:cubicBezTo>
                <a:cubicBezTo>
                  <a:pt x="893" y="563"/>
                  <a:pt x="897" y="554"/>
                  <a:pt x="904" y="547"/>
                </a:cubicBezTo>
                <a:cubicBezTo>
                  <a:pt x="911" y="540"/>
                  <a:pt x="923" y="539"/>
                  <a:pt x="928" y="531"/>
                </a:cubicBezTo>
                <a:cubicBezTo>
                  <a:pt x="937" y="517"/>
                  <a:pt x="935" y="497"/>
                  <a:pt x="944" y="483"/>
                </a:cubicBezTo>
                <a:cubicBezTo>
                  <a:pt x="949" y="475"/>
                  <a:pt x="955" y="467"/>
                  <a:pt x="960" y="459"/>
                </a:cubicBezTo>
                <a:cubicBezTo>
                  <a:pt x="963" y="438"/>
                  <a:pt x="959" y="415"/>
                  <a:pt x="968" y="395"/>
                </a:cubicBezTo>
                <a:cubicBezTo>
                  <a:pt x="971" y="387"/>
                  <a:pt x="984" y="389"/>
                  <a:pt x="992" y="387"/>
                </a:cubicBezTo>
                <a:cubicBezTo>
                  <a:pt x="1030" y="378"/>
                  <a:pt x="1053" y="372"/>
                  <a:pt x="1088" y="355"/>
                </a:cubicBezTo>
                <a:cubicBezTo>
                  <a:pt x="1093" y="339"/>
                  <a:pt x="1099" y="323"/>
                  <a:pt x="1104" y="307"/>
                </a:cubicBezTo>
                <a:cubicBezTo>
                  <a:pt x="1110" y="290"/>
                  <a:pt x="1051" y="266"/>
                  <a:pt x="1040" y="259"/>
                </a:cubicBezTo>
                <a:cubicBezTo>
                  <a:pt x="1037" y="254"/>
                  <a:pt x="1001" y="213"/>
                  <a:pt x="1000" y="211"/>
                </a:cubicBezTo>
                <a:cubicBezTo>
                  <a:pt x="983" y="185"/>
                  <a:pt x="978" y="150"/>
                  <a:pt x="960" y="123"/>
                </a:cubicBezTo>
                <a:cubicBezTo>
                  <a:pt x="963" y="102"/>
                  <a:pt x="961" y="79"/>
                  <a:pt x="968" y="59"/>
                </a:cubicBezTo>
                <a:cubicBezTo>
                  <a:pt x="972" y="48"/>
                  <a:pt x="989" y="46"/>
                  <a:pt x="992" y="35"/>
                </a:cubicBezTo>
                <a:cubicBezTo>
                  <a:pt x="1002" y="0"/>
                  <a:pt x="991" y="3"/>
                  <a:pt x="976" y="3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Freeform 9"/>
          <p:cNvSpPr>
            <a:spLocks/>
          </p:cNvSpPr>
          <p:nvPr/>
        </p:nvSpPr>
        <p:spPr bwMode="auto">
          <a:xfrm>
            <a:off x="4625975" y="2998788"/>
            <a:ext cx="1257300" cy="1309687"/>
          </a:xfrm>
          <a:custGeom>
            <a:avLst/>
            <a:gdLst>
              <a:gd name="T0" fmla="*/ 207 w 792"/>
              <a:gd name="T1" fmla="*/ 824 h 825"/>
              <a:gd name="T2" fmla="*/ 135 w 792"/>
              <a:gd name="T3" fmla="*/ 816 h 825"/>
              <a:gd name="T4" fmla="*/ 127 w 792"/>
              <a:gd name="T5" fmla="*/ 792 h 825"/>
              <a:gd name="T6" fmla="*/ 103 w 792"/>
              <a:gd name="T7" fmla="*/ 784 h 825"/>
              <a:gd name="T8" fmla="*/ 95 w 792"/>
              <a:gd name="T9" fmla="*/ 672 h 825"/>
              <a:gd name="T10" fmla="*/ 63 w 792"/>
              <a:gd name="T11" fmla="*/ 552 h 825"/>
              <a:gd name="T12" fmla="*/ 15 w 792"/>
              <a:gd name="T13" fmla="*/ 512 h 825"/>
              <a:gd name="T14" fmla="*/ 55 w 792"/>
              <a:gd name="T15" fmla="*/ 456 h 825"/>
              <a:gd name="T16" fmla="*/ 79 w 792"/>
              <a:gd name="T17" fmla="*/ 440 h 825"/>
              <a:gd name="T18" fmla="*/ 111 w 792"/>
              <a:gd name="T19" fmla="*/ 304 h 825"/>
              <a:gd name="T20" fmla="*/ 183 w 792"/>
              <a:gd name="T21" fmla="*/ 128 h 825"/>
              <a:gd name="T22" fmla="*/ 223 w 792"/>
              <a:gd name="T23" fmla="*/ 88 h 825"/>
              <a:gd name="T24" fmla="*/ 239 w 792"/>
              <a:gd name="T25" fmla="*/ 64 h 825"/>
              <a:gd name="T26" fmla="*/ 287 w 792"/>
              <a:gd name="T27" fmla="*/ 32 h 825"/>
              <a:gd name="T28" fmla="*/ 447 w 792"/>
              <a:gd name="T29" fmla="*/ 72 h 825"/>
              <a:gd name="T30" fmla="*/ 639 w 792"/>
              <a:gd name="T31" fmla="*/ 80 h 825"/>
              <a:gd name="T32" fmla="*/ 671 w 792"/>
              <a:gd name="T33" fmla="*/ 48 h 825"/>
              <a:gd name="T34" fmla="*/ 687 w 792"/>
              <a:gd name="T35" fmla="*/ 24 h 825"/>
              <a:gd name="T36" fmla="*/ 735 w 792"/>
              <a:gd name="T37" fmla="*/ 0 h 825"/>
              <a:gd name="T38" fmla="*/ 735 w 792"/>
              <a:gd name="T39" fmla="*/ 96 h 825"/>
              <a:gd name="T40" fmla="*/ 679 w 792"/>
              <a:gd name="T41" fmla="*/ 160 h 825"/>
              <a:gd name="T42" fmla="*/ 647 w 792"/>
              <a:gd name="T43" fmla="*/ 192 h 825"/>
              <a:gd name="T44" fmla="*/ 599 w 792"/>
              <a:gd name="T45" fmla="*/ 224 h 825"/>
              <a:gd name="T46" fmla="*/ 335 w 792"/>
              <a:gd name="T47" fmla="*/ 200 h 825"/>
              <a:gd name="T48" fmla="*/ 255 w 792"/>
              <a:gd name="T49" fmla="*/ 208 h 825"/>
              <a:gd name="T50" fmla="*/ 223 w 792"/>
              <a:gd name="T51" fmla="*/ 224 h 82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92"/>
              <a:gd name="T79" fmla="*/ 0 h 825"/>
              <a:gd name="T80" fmla="*/ 792 w 792"/>
              <a:gd name="T81" fmla="*/ 825 h 825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92" h="825">
                <a:moveTo>
                  <a:pt x="207" y="824"/>
                </a:moveTo>
                <a:cubicBezTo>
                  <a:pt x="183" y="821"/>
                  <a:pt x="157" y="825"/>
                  <a:pt x="135" y="816"/>
                </a:cubicBezTo>
                <a:cubicBezTo>
                  <a:pt x="127" y="813"/>
                  <a:pt x="133" y="798"/>
                  <a:pt x="127" y="792"/>
                </a:cubicBezTo>
                <a:cubicBezTo>
                  <a:pt x="121" y="786"/>
                  <a:pt x="111" y="787"/>
                  <a:pt x="103" y="784"/>
                </a:cubicBezTo>
                <a:cubicBezTo>
                  <a:pt x="80" y="716"/>
                  <a:pt x="85" y="753"/>
                  <a:pt x="95" y="672"/>
                </a:cubicBezTo>
                <a:cubicBezTo>
                  <a:pt x="85" y="632"/>
                  <a:pt x="89" y="584"/>
                  <a:pt x="63" y="552"/>
                </a:cubicBezTo>
                <a:cubicBezTo>
                  <a:pt x="50" y="536"/>
                  <a:pt x="30" y="527"/>
                  <a:pt x="15" y="512"/>
                </a:cubicBezTo>
                <a:cubicBezTo>
                  <a:pt x="1" y="470"/>
                  <a:pt x="0" y="493"/>
                  <a:pt x="55" y="456"/>
                </a:cubicBezTo>
                <a:cubicBezTo>
                  <a:pt x="63" y="451"/>
                  <a:pt x="79" y="440"/>
                  <a:pt x="79" y="440"/>
                </a:cubicBezTo>
                <a:cubicBezTo>
                  <a:pt x="93" y="391"/>
                  <a:pt x="104" y="357"/>
                  <a:pt x="111" y="304"/>
                </a:cubicBezTo>
                <a:cubicBezTo>
                  <a:pt x="119" y="238"/>
                  <a:pt x="125" y="167"/>
                  <a:pt x="183" y="128"/>
                </a:cubicBezTo>
                <a:cubicBezTo>
                  <a:pt x="226" y="64"/>
                  <a:pt x="170" y="141"/>
                  <a:pt x="223" y="88"/>
                </a:cubicBezTo>
                <a:cubicBezTo>
                  <a:pt x="230" y="81"/>
                  <a:pt x="232" y="70"/>
                  <a:pt x="239" y="64"/>
                </a:cubicBezTo>
                <a:cubicBezTo>
                  <a:pt x="253" y="51"/>
                  <a:pt x="287" y="32"/>
                  <a:pt x="287" y="32"/>
                </a:cubicBezTo>
                <a:cubicBezTo>
                  <a:pt x="346" y="40"/>
                  <a:pt x="387" y="63"/>
                  <a:pt x="447" y="72"/>
                </a:cubicBezTo>
                <a:cubicBezTo>
                  <a:pt x="514" y="105"/>
                  <a:pt x="565" y="87"/>
                  <a:pt x="639" y="80"/>
                </a:cubicBezTo>
                <a:cubicBezTo>
                  <a:pt x="656" y="28"/>
                  <a:pt x="632" y="79"/>
                  <a:pt x="671" y="48"/>
                </a:cubicBezTo>
                <a:cubicBezTo>
                  <a:pt x="679" y="42"/>
                  <a:pt x="680" y="31"/>
                  <a:pt x="687" y="24"/>
                </a:cubicBezTo>
                <a:cubicBezTo>
                  <a:pt x="703" y="8"/>
                  <a:pt x="715" y="7"/>
                  <a:pt x="735" y="0"/>
                </a:cubicBezTo>
                <a:cubicBezTo>
                  <a:pt x="766" y="46"/>
                  <a:pt x="792" y="58"/>
                  <a:pt x="735" y="96"/>
                </a:cubicBezTo>
                <a:cubicBezTo>
                  <a:pt x="724" y="129"/>
                  <a:pt x="713" y="149"/>
                  <a:pt x="679" y="160"/>
                </a:cubicBezTo>
                <a:cubicBezTo>
                  <a:pt x="662" y="212"/>
                  <a:pt x="686" y="161"/>
                  <a:pt x="647" y="192"/>
                </a:cubicBezTo>
                <a:cubicBezTo>
                  <a:pt x="597" y="232"/>
                  <a:pt x="672" y="206"/>
                  <a:pt x="599" y="224"/>
                </a:cubicBezTo>
                <a:cubicBezTo>
                  <a:pt x="511" y="215"/>
                  <a:pt x="420" y="221"/>
                  <a:pt x="335" y="200"/>
                </a:cubicBezTo>
                <a:cubicBezTo>
                  <a:pt x="308" y="203"/>
                  <a:pt x="281" y="202"/>
                  <a:pt x="255" y="208"/>
                </a:cubicBezTo>
                <a:cubicBezTo>
                  <a:pt x="179" y="225"/>
                  <a:pt x="254" y="224"/>
                  <a:pt x="223" y="224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Freeform 10"/>
          <p:cNvSpPr>
            <a:spLocks/>
          </p:cNvSpPr>
          <p:nvPr/>
        </p:nvSpPr>
        <p:spPr bwMode="auto">
          <a:xfrm>
            <a:off x="4978400" y="3381375"/>
            <a:ext cx="585788" cy="962025"/>
          </a:xfrm>
          <a:custGeom>
            <a:avLst/>
            <a:gdLst>
              <a:gd name="T0" fmla="*/ 1 w 369"/>
              <a:gd name="T1" fmla="*/ 7 h 606"/>
              <a:gd name="T2" fmla="*/ 33 w 369"/>
              <a:gd name="T3" fmla="*/ 39 h 606"/>
              <a:gd name="T4" fmla="*/ 65 w 369"/>
              <a:gd name="T5" fmla="*/ 63 h 606"/>
              <a:gd name="T6" fmla="*/ 137 w 369"/>
              <a:gd name="T7" fmla="*/ 23 h 606"/>
              <a:gd name="T8" fmla="*/ 297 w 369"/>
              <a:gd name="T9" fmla="*/ 7 h 606"/>
              <a:gd name="T10" fmla="*/ 369 w 369"/>
              <a:gd name="T11" fmla="*/ 47 h 606"/>
              <a:gd name="T12" fmla="*/ 337 w 369"/>
              <a:gd name="T13" fmla="*/ 183 h 606"/>
              <a:gd name="T14" fmla="*/ 305 w 369"/>
              <a:gd name="T15" fmla="*/ 199 h 606"/>
              <a:gd name="T16" fmla="*/ 225 w 369"/>
              <a:gd name="T17" fmla="*/ 167 h 606"/>
              <a:gd name="T18" fmla="*/ 177 w 369"/>
              <a:gd name="T19" fmla="*/ 183 h 606"/>
              <a:gd name="T20" fmla="*/ 225 w 369"/>
              <a:gd name="T21" fmla="*/ 239 h 606"/>
              <a:gd name="T22" fmla="*/ 241 w 369"/>
              <a:gd name="T23" fmla="*/ 295 h 606"/>
              <a:gd name="T24" fmla="*/ 249 w 369"/>
              <a:gd name="T25" fmla="*/ 351 h 606"/>
              <a:gd name="T26" fmla="*/ 297 w 369"/>
              <a:gd name="T27" fmla="*/ 383 h 606"/>
              <a:gd name="T28" fmla="*/ 345 w 369"/>
              <a:gd name="T29" fmla="*/ 399 h 606"/>
              <a:gd name="T30" fmla="*/ 297 w 369"/>
              <a:gd name="T31" fmla="*/ 495 h 606"/>
              <a:gd name="T32" fmla="*/ 233 w 369"/>
              <a:gd name="T33" fmla="*/ 599 h 606"/>
              <a:gd name="T34" fmla="*/ 193 w 369"/>
              <a:gd name="T35" fmla="*/ 567 h 606"/>
              <a:gd name="T36" fmla="*/ 145 w 369"/>
              <a:gd name="T37" fmla="*/ 535 h 606"/>
              <a:gd name="T38" fmla="*/ 97 w 369"/>
              <a:gd name="T39" fmla="*/ 471 h 606"/>
              <a:gd name="T40" fmla="*/ 41 w 369"/>
              <a:gd name="T41" fmla="*/ 375 h 606"/>
              <a:gd name="T42" fmla="*/ 17 w 369"/>
              <a:gd name="T43" fmla="*/ 391 h 606"/>
              <a:gd name="T44" fmla="*/ 9 w 369"/>
              <a:gd name="T45" fmla="*/ 415 h 606"/>
              <a:gd name="T46" fmla="*/ 25 w 369"/>
              <a:gd name="T47" fmla="*/ 463 h 606"/>
              <a:gd name="T48" fmla="*/ 33 w 369"/>
              <a:gd name="T49" fmla="*/ 487 h 606"/>
              <a:gd name="T50" fmla="*/ 17 w 369"/>
              <a:gd name="T51" fmla="*/ 567 h 6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9"/>
              <a:gd name="T79" fmla="*/ 0 h 606"/>
              <a:gd name="T80" fmla="*/ 369 w 369"/>
              <a:gd name="T81" fmla="*/ 606 h 6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9" h="606">
                <a:moveTo>
                  <a:pt x="1" y="7"/>
                </a:moveTo>
                <a:cubicBezTo>
                  <a:pt x="55" y="25"/>
                  <a:pt x="0" y="0"/>
                  <a:pt x="33" y="39"/>
                </a:cubicBezTo>
                <a:cubicBezTo>
                  <a:pt x="42" y="49"/>
                  <a:pt x="54" y="55"/>
                  <a:pt x="65" y="63"/>
                </a:cubicBezTo>
                <a:cubicBezTo>
                  <a:pt x="89" y="47"/>
                  <a:pt x="113" y="39"/>
                  <a:pt x="137" y="23"/>
                </a:cubicBezTo>
                <a:cubicBezTo>
                  <a:pt x="190" y="36"/>
                  <a:pt x="244" y="15"/>
                  <a:pt x="297" y="7"/>
                </a:cubicBezTo>
                <a:cubicBezTo>
                  <a:pt x="338" y="15"/>
                  <a:pt x="356" y="7"/>
                  <a:pt x="369" y="47"/>
                </a:cubicBezTo>
                <a:cubicBezTo>
                  <a:pt x="362" y="80"/>
                  <a:pt x="350" y="160"/>
                  <a:pt x="337" y="183"/>
                </a:cubicBezTo>
                <a:cubicBezTo>
                  <a:pt x="331" y="193"/>
                  <a:pt x="316" y="194"/>
                  <a:pt x="305" y="199"/>
                </a:cubicBezTo>
                <a:cubicBezTo>
                  <a:pt x="275" y="191"/>
                  <a:pt x="254" y="177"/>
                  <a:pt x="225" y="167"/>
                </a:cubicBezTo>
                <a:cubicBezTo>
                  <a:pt x="209" y="172"/>
                  <a:pt x="168" y="169"/>
                  <a:pt x="177" y="183"/>
                </a:cubicBezTo>
                <a:cubicBezTo>
                  <a:pt x="198" y="215"/>
                  <a:pt x="188" y="227"/>
                  <a:pt x="225" y="239"/>
                </a:cubicBezTo>
                <a:cubicBezTo>
                  <a:pt x="230" y="258"/>
                  <a:pt x="237" y="276"/>
                  <a:pt x="241" y="295"/>
                </a:cubicBezTo>
                <a:cubicBezTo>
                  <a:pt x="245" y="313"/>
                  <a:pt x="239" y="335"/>
                  <a:pt x="249" y="351"/>
                </a:cubicBezTo>
                <a:cubicBezTo>
                  <a:pt x="259" y="367"/>
                  <a:pt x="281" y="372"/>
                  <a:pt x="297" y="383"/>
                </a:cubicBezTo>
                <a:cubicBezTo>
                  <a:pt x="311" y="392"/>
                  <a:pt x="345" y="399"/>
                  <a:pt x="345" y="399"/>
                </a:cubicBezTo>
                <a:cubicBezTo>
                  <a:pt x="359" y="441"/>
                  <a:pt x="338" y="481"/>
                  <a:pt x="297" y="495"/>
                </a:cubicBezTo>
                <a:cubicBezTo>
                  <a:pt x="289" y="543"/>
                  <a:pt x="282" y="583"/>
                  <a:pt x="233" y="599"/>
                </a:cubicBezTo>
                <a:cubicBezTo>
                  <a:pt x="179" y="581"/>
                  <a:pt x="238" y="606"/>
                  <a:pt x="193" y="567"/>
                </a:cubicBezTo>
                <a:cubicBezTo>
                  <a:pt x="179" y="554"/>
                  <a:pt x="145" y="535"/>
                  <a:pt x="145" y="535"/>
                </a:cubicBezTo>
                <a:cubicBezTo>
                  <a:pt x="127" y="508"/>
                  <a:pt x="107" y="501"/>
                  <a:pt x="97" y="471"/>
                </a:cubicBezTo>
                <a:cubicBezTo>
                  <a:pt x="86" y="393"/>
                  <a:pt x="89" y="423"/>
                  <a:pt x="41" y="375"/>
                </a:cubicBezTo>
                <a:cubicBezTo>
                  <a:pt x="29" y="338"/>
                  <a:pt x="36" y="341"/>
                  <a:pt x="17" y="391"/>
                </a:cubicBezTo>
                <a:cubicBezTo>
                  <a:pt x="14" y="399"/>
                  <a:pt x="12" y="407"/>
                  <a:pt x="9" y="415"/>
                </a:cubicBezTo>
                <a:cubicBezTo>
                  <a:pt x="14" y="431"/>
                  <a:pt x="20" y="447"/>
                  <a:pt x="25" y="463"/>
                </a:cubicBezTo>
                <a:cubicBezTo>
                  <a:pt x="28" y="471"/>
                  <a:pt x="33" y="487"/>
                  <a:pt x="33" y="487"/>
                </a:cubicBezTo>
                <a:cubicBezTo>
                  <a:pt x="28" y="514"/>
                  <a:pt x="17" y="567"/>
                  <a:pt x="17" y="567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Freeform 11"/>
          <p:cNvSpPr>
            <a:spLocks/>
          </p:cNvSpPr>
          <p:nvPr/>
        </p:nvSpPr>
        <p:spPr bwMode="auto">
          <a:xfrm>
            <a:off x="2476500" y="4370388"/>
            <a:ext cx="3189288" cy="546100"/>
          </a:xfrm>
          <a:custGeom>
            <a:avLst/>
            <a:gdLst>
              <a:gd name="T0" fmla="*/ 49 w 2009"/>
              <a:gd name="T1" fmla="*/ 0 h 344"/>
              <a:gd name="T2" fmla="*/ 41 w 2009"/>
              <a:gd name="T3" fmla="*/ 24 h 344"/>
              <a:gd name="T4" fmla="*/ 17 w 2009"/>
              <a:gd name="T5" fmla="*/ 40 h 344"/>
              <a:gd name="T6" fmla="*/ 97 w 2009"/>
              <a:gd name="T7" fmla="*/ 88 h 344"/>
              <a:gd name="T8" fmla="*/ 145 w 2009"/>
              <a:gd name="T9" fmla="*/ 120 h 344"/>
              <a:gd name="T10" fmla="*/ 161 w 2009"/>
              <a:gd name="T11" fmla="*/ 144 h 344"/>
              <a:gd name="T12" fmla="*/ 225 w 2009"/>
              <a:gd name="T13" fmla="*/ 160 h 344"/>
              <a:gd name="T14" fmla="*/ 321 w 2009"/>
              <a:gd name="T15" fmla="*/ 192 h 344"/>
              <a:gd name="T16" fmla="*/ 633 w 2009"/>
              <a:gd name="T17" fmla="*/ 232 h 344"/>
              <a:gd name="T18" fmla="*/ 897 w 2009"/>
              <a:gd name="T19" fmla="*/ 248 h 344"/>
              <a:gd name="T20" fmla="*/ 977 w 2009"/>
              <a:gd name="T21" fmla="*/ 280 h 344"/>
              <a:gd name="T22" fmla="*/ 1009 w 2009"/>
              <a:gd name="T23" fmla="*/ 272 h 344"/>
              <a:gd name="T24" fmla="*/ 1089 w 2009"/>
              <a:gd name="T25" fmla="*/ 288 h 344"/>
              <a:gd name="T26" fmla="*/ 1185 w 2009"/>
              <a:gd name="T27" fmla="*/ 320 h 344"/>
              <a:gd name="T28" fmla="*/ 1233 w 2009"/>
              <a:gd name="T29" fmla="*/ 336 h 344"/>
              <a:gd name="T30" fmla="*/ 1257 w 2009"/>
              <a:gd name="T31" fmla="*/ 344 h 344"/>
              <a:gd name="T32" fmla="*/ 1369 w 2009"/>
              <a:gd name="T33" fmla="*/ 336 h 344"/>
              <a:gd name="T34" fmla="*/ 1393 w 2009"/>
              <a:gd name="T35" fmla="*/ 320 h 344"/>
              <a:gd name="T36" fmla="*/ 1489 w 2009"/>
              <a:gd name="T37" fmla="*/ 272 h 344"/>
              <a:gd name="T38" fmla="*/ 1641 w 2009"/>
              <a:gd name="T39" fmla="*/ 296 h 344"/>
              <a:gd name="T40" fmla="*/ 1849 w 2009"/>
              <a:gd name="T41" fmla="*/ 272 h 344"/>
              <a:gd name="T42" fmla="*/ 1993 w 2009"/>
              <a:gd name="T43" fmla="*/ 240 h 344"/>
              <a:gd name="T44" fmla="*/ 2009 w 2009"/>
              <a:gd name="T45" fmla="*/ 216 h 34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009"/>
              <a:gd name="T70" fmla="*/ 0 h 344"/>
              <a:gd name="T71" fmla="*/ 2009 w 2009"/>
              <a:gd name="T72" fmla="*/ 344 h 34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009" h="344">
                <a:moveTo>
                  <a:pt x="49" y="0"/>
                </a:moveTo>
                <a:cubicBezTo>
                  <a:pt x="46" y="8"/>
                  <a:pt x="46" y="17"/>
                  <a:pt x="41" y="24"/>
                </a:cubicBezTo>
                <a:cubicBezTo>
                  <a:pt x="35" y="32"/>
                  <a:pt x="20" y="31"/>
                  <a:pt x="17" y="40"/>
                </a:cubicBezTo>
                <a:cubicBezTo>
                  <a:pt x="0" y="100"/>
                  <a:pt x="65" y="84"/>
                  <a:pt x="97" y="88"/>
                </a:cubicBezTo>
                <a:cubicBezTo>
                  <a:pt x="137" y="148"/>
                  <a:pt x="83" y="79"/>
                  <a:pt x="145" y="120"/>
                </a:cubicBezTo>
                <a:cubicBezTo>
                  <a:pt x="153" y="125"/>
                  <a:pt x="153" y="138"/>
                  <a:pt x="161" y="144"/>
                </a:cubicBezTo>
                <a:cubicBezTo>
                  <a:pt x="169" y="151"/>
                  <a:pt x="223" y="160"/>
                  <a:pt x="225" y="160"/>
                </a:cubicBezTo>
                <a:cubicBezTo>
                  <a:pt x="259" y="182"/>
                  <a:pt x="280" y="185"/>
                  <a:pt x="321" y="192"/>
                </a:cubicBezTo>
                <a:cubicBezTo>
                  <a:pt x="428" y="174"/>
                  <a:pt x="530" y="206"/>
                  <a:pt x="633" y="232"/>
                </a:cubicBezTo>
                <a:cubicBezTo>
                  <a:pt x="723" y="202"/>
                  <a:pt x="807" y="238"/>
                  <a:pt x="897" y="248"/>
                </a:cubicBezTo>
                <a:cubicBezTo>
                  <a:pt x="926" y="258"/>
                  <a:pt x="947" y="272"/>
                  <a:pt x="977" y="280"/>
                </a:cubicBezTo>
                <a:cubicBezTo>
                  <a:pt x="988" y="277"/>
                  <a:pt x="998" y="271"/>
                  <a:pt x="1009" y="272"/>
                </a:cubicBezTo>
                <a:cubicBezTo>
                  <a:pt x="1036" y="274"/>
                  <a:pt x="1089" y="288"/>
                  <a:pt x="1089" y="288"/>
                </a:cubicBezTo>
                <a:cubicBezTo>
                  <a:pt x="1134" y="333"/>
                  <a:pt x="1093" y="302"/>
                  <a:pt x="1185" y="320"/>
                </a:cubicBezTo>
                <a:cubicBezTo>
                  <a:pt x="1202" y="323"/>
                  <a:pt x="1217" y="331"/>
                  <a:pt x="1233" y="336"/>
                </a:cubicBezTo>
                <a:cubicBezTo>
                  <a:pt x="1241" y="339"/>
                  <a:pt x="1257" y="344"/>
                  <a:pt x="1257" y="344"/>
                </a:cubicBezTo>
                <a:cubicBezTo>
                  <a:pt x="1294" y="341"/>
                  <a:pt x="1332" y="343"/>
                  <a:pt x="1369" y="336"/>
                </a:cubicBezTo>
                <a:cubicBezTo>
                  <a:pt x="1378" y="334"/>
                  <a:pt x="1384" y="324"/>
                  <a:pt x="1393" y="320"/>
                </a:cubicBezTo>
                <a:cubicBezTo>
                  <a:pt x="1425" y="304"/>
                  <a:pt x="1454" y="284"/>
                  <a:pt x="1489" y="272"/>
                </a:cubicBezTo>
                <a:cubicBezTo>
                  <a:pt x="1539" y="289"/>
                  <a:pt x="1591" y="279"/>
                  <a:pt x="1641" y="296"/>
                </a:cubicBezTo>
                <a:cubicBezTo>
                  <a:pt x="1705" y="275"/>
                  <a:pt x="1783" y="277"/>
                  <a:pt x="1849" y="272"/>
                </a:cubicBezTo>
                <a:cubicBezTo>
                  <a:pt x="1925" y="247"/>
                  <a:pt x="1874" y="250"/>
                  <a:pt x="1993" y="240"/>
                </a:cubicBezTo>
                <a:cubicBezTo>
                  <a:pt x="1998" y="232"/>
                  <a:pt x="2009" y="216"/>
                  <a:pt x="2009" y="216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Freeform 12"/>
          <p:cNvSpPr>
            <a:spLocks/>
          </p:cNvSpPr>
          <p:nvPr/>
        </p:nvSpPr>
        <p:spPr bwMode="auto">
          <a:xfrm>
            <a:off x="2706688" y="4256088"/>
            <a:ext cx="3416300" cy="444500"/>
          </a:xfrm>
          <a:custGeom>
            <a:avLst/>
            <a:gdLst>
              <a:gd name="T0" fmla="*/ 0 w 2152"/>
              <a:gd name="T1" fmla="*/ 0 h 280"/>
              <a:gd name="T2" fmla="*/ 168 w 2152"/>
              <a:gd name="T3" fmla="*/ 24 h 280"/>
              <a:gd name="T4" fmla="*/ 304 w 2152"/>
              <a:gd name="T5" fmla="*/ 88 h 280"/>
              <a:gd name="T6" fmla="*/ 464 w 2152"/>
              <a:gd name="T7" fmla="*/ 40 h 280"/>
              <a:gd name="T8" fmla="*/ 576 w 2152"/>
              <a:gd name="T9" fmla="*/ 64 h 280"/>
              <a:gd name="T10" fmla="*/ 672 w 2152"/>
              <a:gd name="T11" fmla="*/ 80 h 280"/>
              <a:gd name="T12" fmla="*/ 816 w 2152"/>
              <a:gd name="T13" fmla="*/ 56 h 280"/>
              <a:gd name="T14" fmla="*/ 840 w 2152"/>
              <a:gd name="T15" fmla="*/ 80 h 280"/>
              <a:gd name="T16" fmla="*/ 864 w 2152"/>
              <a:gd name="T17" fmla="*/ 88 h 280"/>
              <a:gd name="T18" fmla="*/ 856 w 2152"/>
              <a:gd name="T19" fmla="*/ 184 h 280"/>
              <a:gd name="T20" fmla="*/ 832 w 2152"/>
              <a:gd name="T21" fmla="*/ 192 h 280"/>
              <a:gd name="T22" fmla="*/ 864 w 2152"/>
              <a:gd name="T23" fmla="*/ 184 h 280"/>
              <a:gd name="T24" fmla="*/ 1000 w 2152"/>
              <a:gd name="T25" fmla="*/ 216 h 280"/>
              <a:gd name="T26" fmla="*/ 1056 w 2152"/>
              <a:gd name="T27" fmla="*/ 248 h 280"/>
              <a:gd name="T28" fmla="*/ 1128 w 2152"/>
              <a:gd name="T29" fmla="*/ 232 h 280"/>
              <a:gd name="T30" fmla="*/ 1216 w 2152"/>
              <a:gd name="T31" fmla="*/ 240 h 280"/>
              <a:gd name="T32" fmla="*/ 1280 w 2152"/>
              <a:gd name="T33" fmla="*/ 232 h 280"/>
              <a:gd name="T34" fmla="*/ 1344 w 2152"/>
              <a:gd name="T35" fmla="*/ 248 h 280"/>
              <a:gd name="T36" fmla="*/ 1496 w 2152"/>
              <a:gd name="T37" fmla="*/ 216 h 280"/>
              <a:gd name="T38" fmla="*/ 1864 w 2152"/>
              <a:gd name="T39" fmla="*/ 280 h 280"/>
              <a:gd name="T40" fmla="*/ 2016 w 2152"/>
              <a:gd name="T41" fmla="*/ 176 h 280"/>
              <a:gd name="T42" fmla="*/ 2056 w 2152"/>
              <a:gd name="T43" fmla="*/ 160 h 280"/>
              <a:gd name="T44" fmla="*/ 2064 w 2152"/>
              <a:gd name="T45" fmla="*/ 184 h 280"/>
              <a:gd name="T46" fmla="*/ 2088 w 2152"/>
              <a:gd name="T47" fmla="*/ 192 h 280"/>
              <a:gd name="T48" fmla="*/ 2104 w 2152"/>
              <a:gd name="T49" fmla="*/ 216 h 280"/>
              <a:gd name="T50" fmla="*/ 2144 w 2152"/>
              <a:gd name="T51" fmla="*/ 248 h 28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152"/>
              <a:gd name="T79" fmla="*/ 0 h 280"/>
              <a:gd name="T80" fmla="*/ 2152 w 2152"/>
              <a:gd name="T81" fmla="*/ 280 h 28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152" h="280">
                <a:moveTo>
                  <a:pt x="0" y="0"/>
                </a:moveTo>
                <a:cubicBezTo>
                  <a:pt x="47" y="4"/>
                  <a:pt x="123" y="1"/>
                  <a:pt x="168" y="24"/>
                </a:cubicBezTo>
                <a:cubicBezTo>
                  <a:pt x="218" y="49"/>
                  <a:pt x="248" y="79"/>
                  <a:pt x="304" y="88"/>
                </a:cubicBezTo>
                <a:cubicBezTo>
                  <a:pt x="395" y="79"/>
                  <a:pt x="392" y="76"/>
                  <a:pt x="464" y="40"/>
                </a:cubicBezTo>
                <a:cubicBezTo>
                  <a:pt x="555" y="58"/>
                  <a:pt x="518" y="49"/>
                  <a:pt x="576" y="64"/>
                </a:cubicBezTo>
                <a:cubicBezTo>
                  <a:pt x="615" y="90"/>
                  <a:pt x="622" y="88"/>
                  <a:pt x="672" y="80"/>
                </a:cubicBezTo>
                <a:cubicBezTo>
                  <a:pt x="740" y="46"/>
                  <a:pt x="719" y="47"/>
                  <a:pt x="816" y="56"/>
                </a:cubicBezTo>
                <a:cubicBezTo>
                  <a:pt x="824" y="64"/>
                  <a:pt x="831" y="74"/>
                  <a:pt x="840" y="80"/>
                </a:cubicBezTo>
                <a:cubicBezTo>
                  <a:pt x="847" y="85"/>
                  <a:pt x="863" y="80"/>
                  <a:pt x="864" y="88"/>
                </a:cubicBezTo>
                <a:cubicBezTo>
                  <a:pt x="869" y="120"/>
                  <a:pt x="865" y="153"/>
                  <a:pt x="856" y="184"/>
                </a:cubicBezTo>
                <a:cubicBezTo>
                  <a:pt x="854" y="192"/>
                  <a:pt x="824" y="192"/>
                  <a:pt x="832" y="192"/>
                </a:cubicBezTo>
                <a:cubicBezTo>
                  <a:pt x="843" y="192"/>
                  <a:pt x="853" y="187"/>
                  <a:pt x="864" y="184"/>
                </a:cubicBezTo>
                <a:cubicBezTo>
                  <a:pt x="935" y="202"/>
                  <a:pt x="904" y="206"/>
                  <a:pt x="1000" y="216"/>
                </a:cubicBezTo>
                <a:cubicBezTo>
                  <a:pt x="1019" y="226"/>
                  <a:pt x="1035" y="246"/>
                  <a:pt x="1056" y="248"/>
                </a:cubicBezTo>
                <a:cubicBezTo>
                  <a:pt x="1077" y="250"/>
                  <a:pt x="1107" y="239"/>
                  <a:pt x="1128" y="232"/>
                </a:cubicBezTo>
                <a:cubicBezTo>
                  <a:pt x="1157" y="235"/>
                  <a:pt x="1187" y="240"/>
                  <a:pt x="1216" y="240"/>
                </a:cubicBezTo>
                <a:cubicBezTo>
                  <a:pt x="1237" y="240"/>
                  <a:pt x="1259" y="231"/>
                  <a:pt x="1280" y="232"/>
                </a:cubicBezTo>
                <a:cubicBezTo>
                  <a:pt x="1302" y="233"/>
                  <a:pt x="1344" y="248"/>
                  <a:pt x="1344" y="248"/>
                </a:cubicBezTo>
                <a:cubicBezTo>
                  <a:pt x="1406" y="243"/>
                  <a:pt x="1447" y="249"/>
                  <a:pt x="1496" y="216"/>
                </a:cubicBezTo>
                <a:cubicBezTo>
                  <a:pt x="1810" y="224"/>
                  <a:pt x="1720" y="184"/>
                  <a:pt x="1864" y="280"/>
                </a:cubicBezTo>
                <a:cubicBezTo>
                  <a:pt x="1900" y="244"/>
                  <a:pt x="1967" y="188"/>
                  <a:pt x="2016" y="176"/>
                </a:cubicBezTo>
                <a:cubicBezTo>
                  <a:pt x="2027" y="160"/>
                  <a:pt x="2032" y="136"/>
                  <a:pt x="2056" y="160"/>
                </a:cubicBezTo>
                <a:cubicBezTo>
                  <a:pt x="2062" y="166"/>
                  <a:pt x="2058" y="178"/>
                  <a:pt x="2064" y="184"/>
                </a:cubicBezTo>
                <a:cubicBezTo>
                  <a:pt x="2070" y="190"/>
                  <a:pt x="2080" y="189"/>
                  <a:pt x="2088" y="192"/>
                </a:cubicBezTo>
                <a:cubicBezTo>
                  <a:pt x="2093" y="200"/>
                  <a:pt x="2096" y="211"/>
                  <a:pt x="2104" y="216"/>
                </a:cubicBezTo>
                <a:cubicBezTo>
                  <a:pt x="2152" y="243"/>
                  <a:pt x="2144" y="200"/>
                  <a:pt x="2144" y="248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67388" y="4725988"/>
            <a:ext cx="0" cy="152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4700588" y="4827588"/>
            <a:ext cx="406400" cy="266700"/>
          </a:xfrm>
          <a:custGeom>
            <a:avLst/>
            <a:gdLst>
              <a:gd name="T0" fmla="*/ 0 w 256"/>
              <a:gd name="T1" fmla="*/ 32 h 168"/>
              <a:gd name="T2" fmla="*/ 48 w 256"/>
              <a:gd name="T3" fmla="*/ 64 h 168"/>
              <a:gd name="T4" fmla="*/ 104 w 256"/>
              <a:gd name="T5" fmla="*/ 128 h 168"/>
              <a:gd name="T6" fmla="*/ 120 w 256"/>
              <a:gd name="T7" fmla="*/ 152 h 168"/>
              <a:gd name="T8" fmla="*/ 168 w 256"/>
              <a:gd name="T9" fmla="*/ 168 h 168"/>
              <a:gd name="T10" fmla="*/ 240 w 256"/>
              <a:gd name="T11" fmla="*/ 128 h 168"/>
              <a:gd name="T12" fmla="*/ 256 w 256"/>
              <a:gd name="T13" fmla="*/ 80 h 168"/>
              <a:gd name="T14" fmla="*/ 208 w 256"/>
              <a:gd name="T15" fmla="*/ 0 h 1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6"/>
              <a:gd name="T25" fmla="*/ 0 h 168"/>
              <a:gd name="T26" fmla="*/ 256 w 256"/>
              <a:gd name="T27" fmla="*/ 168 h 1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6" h="168">
                <a:moveTo>
                  <a:pt x="0" y="32"/>
                </a:moveTo>
                <a:cubicBezTo>
                  <a:pt x="16" y="43"/>
                  <a:pt x="42" y="46"/>
                  <a:pt x="48" y="64"/>
                </a:cubicBezTo>
                <a:cubicBezTo>
                  <a:pt x="59" y="96"/>
                  <a:pt x="76" y="109"/>
                  <a:pt x="104" y="128"/>
                </a:cubicBezTo>
                <a:cubicBezTo>
                  <a:pt x="109" y="136"/>
                  <a:pt x="112" y="147"/>
                  <a:pt x="120" y="152"/>
                </a:cubicBezTo>
                <a:cubicBezTo>
                  <a:pt x="134" y="161"/>
                  <a:pt x="168" y="168"/>
                  <a:pt x="168" y="168"/>
                </a:cubicBezTo>
                <a:cubicBezTo>
                  <a:pt x="198" y="158"/>
                  <a:pt x="225" y="161"/>
                  <a:pt x="240" y="128"/>
                </a:cubicBezTo>
                <a:cubicBezTo>
                  <a:pt x="247" y="113"/>
                  <a:pt x="256" y="80"/>
                  <a:pt x="256" y="80"/>
                </a:cubicBezTo>
                <a:cubicBezTo>
                  <a:pt x="247" y="67"/>
                  <a:pt x="208" y="23"/>
                  <a:pt x="208" y="0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Freeform 15"/>
          <p:cNvSpPr>
            <a:spLocks/>
          </p:cNvSpPr>
          <p:nvPr/>
        </p:nvSpPr>
        <p:spPr bwMode="auto">
          <a:xfrm>
            <a:off x="5386388" y="4659313"/>
            <a:ext cx="457200" cy="504825"/>
          </a:xfrm>
          <a:custGeom>
            <a:avLst/>
            <a:gdLst>
              <a:gd name="T0" fmla="*/ 208 w 296"/>
              <a:gd name="T1" fmla="*/ 0 h 270"/>
              <a:gd name="T2" fmla="*/ 136 w 296"/>
              <a:gd name="T3" fmla="*/ 24 h 270"/>
              <a:gd name="T4" fmla="*/ 112 w 296"/>
              <a:gd name="T5" fmla="*/ 32 h 270"/>
              <a:gd name="T6" fmla="*/ 48 w 296"/>
              <a:gd name="T7" fmla="*/ 128 h 270"/>
              <a:gd name="T8" fmla="*/ 0 w 296"/>
              <a:gd name="T9" fmla="*/ 192 h 270"/>
              <a:gd name="T10" fmla="*/ 112 w 296"/>
              <a:gd name="T11" fmla="*/ 240 h 270"/>
              <a:gd name="T12" fmla="*/ 224 w 296"/>
              <a:gd name="T13" fmla="*/ 184 h 270"/>
              <a:gd name="T14" fmla="*/ 240 w 296"/>
              <a:gd name="T15" fmla="*/ 160 h 270"/>
              <a:gd name="T16" fmla="*/ 272 w 296"/>
              <a:gd name="T17" fmla="*/ 144 h 270"/>
              <a:gd name="T18" fmla="*/ 288 w 296"/>
              <a:gd name="T19" fmla="*/ 96 h 270"/>
              <a:gd name="T20" fmla="*/ 296 w 296"/>
              <a:gd name="T21" fmla="*/ 88 h 27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6"/>
              <a:gd name="T34" fmla="*/ 0 h 270"/>
              <a:gd name="T35" fmla="*/ 296 w 296"/>
              <a:gd name="T36" fmla="*/ 270 h 27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6" h="270">
                <a:moveTo>
                  <a:pt x="208" y="0"/>
                </a:moveTo>
                <a:cubicBezTo>
                  <a:pt x="176" y="11"/>
                  <a:pt x="155" y="18"/>
                  <a:pt x="136" y="24"/>
                </a:cubicBezTo>
                <a:cubicBezTo>
                  <a:pt x="128" y="27"/>
                  <a:pt x="112" y="32"/>
                  <a:pt x="112" y="32"/>
                </a:cubicBezTo>
                <a:cubicBezTo>
                  <a:pt x="99" y="71"/>
                  <a:pt x="77" y="99"/>
                  <a:pt x="48" y="128"/>
                </a:cubicBezTo>
                <a:cubicBezTo>
                  <a:pt x="38" y="158"/>
                  <a:pt x="18" y="165"/>
                  <a:pt x="0" y="192"/>
                </a:cubicBezTo>
                <a:cubicBezTo>
                  <a:pt x="16" y="270"/>
                  <a:pt x="29" y="248"/>
                  <a:pt x="112" y="240"/>
                </a:cubicBezTo>
                <a:cubicBezTo>
                  <a:pt x="158" y="228"/>
                  <a:pt x="179" y="195"/>
                  <a:pt x="224" y="184"/>
                </a:cubicBezTo>
                <a:cubicBezTo>
                  <a:pt x="229" y="176"/>
                  <a:pt x="233" y="166"/>
                  <a:pt x="240" y="160"/>
                </a:cubicBezTo>
                <a:cubicBezTo>
                  <a:pt x="249" y="152"/>
                  <a:pt x="265" y="154"/>
                  <a:pt x="272" y="144"/>
                </a:cubicBezTo>
                <a:cubicBezTo>
                  <a:pt x="282" y="131"/>
                  <a:pt x="276" y="108"/>
                  <a:pt x="288" y="96"/>
                </a:cubicBezTo>
                <a:cubicBezTo>
                  <a:pt x="291" y="93"/>
                  <a:pt x="293" y="91"/>
                  <a:pt x="296" y="88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5541963" y="2871788"/>
            <a:ext cx="885825" cy="889000"/>
          </a:xfrm>
          <a:custGeom>
            <a:avLst/>
            <a:gdLst>
              <a:gd name="T0" fmla="*/ 286 w 558"/>
              <a:gd name="T1" fmla="*/ 504 h 560"/>
              <a:gd name="T2" fmla="*/ 238 w 558"/>
              <a:gd name="T3" fmla="*/ 560 h 560"/>
              <a:gd name="T4" fmla="*/ 198 w 558"/>
              <a:gd name="T5" fmla="*/ 552 h 560"/>
              <a:gd name="T6" fmla="*/ 182 w 558"/>
              <a:gd name="T7" fmla="*/ 528 h 560"/>
              <a:gd name="T8" fmla="*/ 158 w 558"/>
              <a:gd name="T9" fmla="*/ 520 h 560"/>
              <a:gd name="T10" fmla="*/ 14 w 558"/>
              <a:gd name="T11" fmla="*/ 504 h 560"/>
              <a:gd name="T12" fmla="*/ 62 w 558"/>
              <a:gd name="T13" fmla="*/ 424 h 560"/>
              <a:gd name="T14" fmla="*/ 294 w 558"/>
              <a:gd name="T15" fmla="*/ 456 h 560"/>
              <a:gd name="T16" fmla="*/ 342 w 558"/>
              <a:gd name="T17" fmla="*/ 424 h 560"/>
              <a:gd name="T18" fmla="*/ 318 w 558"/>
              <a:gd name="T19" fmla="*/ 352 h 560"/>
              <a:gd name="T20" fmla="*/ 310 w 558"/>
              <a:gd name="T21" fmla="*/ 328 h 560"/>
              <a:gd name="T22" fmla="*/ 326 w 558"/>
              <a:gd name="T23" fmla="*/ 272 h 560"/>
              <a:gd name="T24" fmla="*/ 366 w 558"/>
              <a:gd name="T25" fmla="*/ 128 h 560"/>
              <a:gd name="T26" fmla="*/ 430 w 558"/>
              <a:gd name="T27" fmla="*/ 24 h 560"/>
              <a:gd name="T28" fmla="*/ 486 w 558"/>
              <a:gd name="T29" fmla="*/ 0 h 560"/>
              <a:gd name="T30" fmla="*/ 550 w 558"/>
              <a:gd name="T31" fmla="*/ 40 h 560"/>
              <a:gd name="T32" fmla="*/ 534 w 558"/>
              <a:gd name="T33" fmla="*/ 168 h 560"/>
              <a:gd name="T34" fmla="*/ 518 w 558"/>
              <a:gd name="T35" fmla="*/ 216 h 560"/>
              <a:gd name="T36" fmla="*/ 558 w 558"/>
              <a:gd name="T37" fmla="*/ 288 h 560"/>
              <a:gd name="T38" fmla="*/ 502 w 558"/>
              <a:gd name="T39" fmla="*/ 344 h 560"/>
              <a:gd name="T40" fmla="*/ 502 w 558"/>
              <a:gd name="T41" fmla="*/ 424 h 560"/>
              <a:gd name="T42" fmla="*/ 486 w 558"/>
              <a:gd name="T43" fmla="*/ 488 h 560"/>
              <a:gd name="T44" fmla="*/ 390 w 558"/>
              <a:gd name="T45" fmla="*/ 504 h 56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558"/>
              <a:gd name="T70" fmla="*/ 0 h 560"/>
              <a:gd name="T71" fmla="*/ 558 w 558"/>
              <a:gd name="T72" fmla="*/ 560 h 56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558" h="560">
                <a:moveTo>
                  <a:pt x="286" y="504"/>
                </a:moveTo>
                <a:cubicBezTo>
                  <a:pt x="276" y="535"/>
                  <a:pt x="270" y="549"/>
                  <a:pt x="238" y="560"/>
                </a:cubicBezTo>
                <a:cubicBezTo>
                  <a:pt x="225" y="557"/>
                  <a:pt x="210" y="559"/>
                  <a:pt x="198" y="552"/>
                </a:cubicBezTo>
                <a:cubicBezTo>
                  <a:pt x="190" y="547"/>
                  <a:pt x="190" y="534"/>
                  <a:pt x="182" y="528"/>
                </a:cubicBezTo>
                <a:cubicBezTo>
                  <a:pt x="175" y="523"/>
                  <a:pt x="166" y="523"/>
                  <a:pt x="158" y="520"/>
                </a:cubicBezTo>
                <a:cubicBezTo>
                  <a:pt x="105" y="528"/>
                  <a:pt x="61" y="535"/>
                  <a:pt x="14" y="504"/>
                </a:cubicBezTo>
                <a:cubicBezTo>
                  <a:pt x="0" y="461"/>
                  <a:pt x="21" y="438"/>
                  <a:pt x="62" y="424"/>
                </a:cubicBezTo>
                <a:cubicBezTo>
                  <a:pt x="140" y="435"/>
                  <a:pt x="223" y="420"/>
                  <a:pt x="294" y="456"/>
                </a:cubicBezTo>
                <a:cubicBezTo>
                  <a:pt x="310" y="452"/>
                  <a:pt x="342" y="452"/>
                  <a:pt x="342" y="424"/>
                </a:cubicBezTo>
                <a:cubicBezTo>
                  <a:pt x="342" y="424"/>
                  <a:pt x="322" y="364"/>
                  <a:pt x="318" y="352"/>
                </a:cubicBezTo>
                <a:cubicBezTo>
                  <a:pt x="315" y="344"/>
                  <a:pt x="310" y="328"/>
                  <a:pt x="310" y="328"/>
                </a:cubicBezTo>
                <a:cubicBezTo>
                  <a:pt x="315" y="309"/>
                  <a:pt x="324" y="291"/>
                  <a:pt x="326" y="272"/>
                </a:cubicBezTo>
                <a:cubicBezTo>
                  <a:pt x="335" y="203"/>
                  <a:pt x="313" y="163"/>
                  <a:pt x="366" y="128"/>
                </a:cubicBezTo>
                <a:cubicBezTo>
                  <a:pt x="377" y="94"/>
                  <a:pt x="399" y="45"/>
                  <a:pt x="430" y="24"/>
                </a:cubicBezTo>
                <a:cubicBezTo>
                  <a:pt x="447" y="13"/>
                  <a:pt x="468" y="9"/>
                  <a:pt x="486" y="0"/>
                </a:cubicBezTo>
                <a:cubicBezTo>
                  <a:pt x="543" y="19"/>
                  <a:pt x="525" y="2"/>
                  <a:pt x="550" y="40"/>
                </a:cubicBezTo>
                <a:cubicBezTo>
                  <a:pt x="545" y="83"/>
                  <a:pt x="542" y="126"/>
                  <a:pt x="534" y="168"/>
                </a:cubicBezTo>
                <a:cubicBezTo>
                  <a:pt x="531" y="185"/>
                  <a:pt x="518" y="216"/>
                  <a:pt x="518" y="216"/>
                </a:cubicBezTo>
                <a:cubicBezTo>
                  <a:pt x="527" y="242"/>
                  <a:pt x="558" y="288"/>
                  <a:pt x="558" y="288"/>
                </a:cubicBezTo>
                <a:cubicBezTo>
                  <a:pt x="548" y="327"/>
                  <a:pt x="539" y="332"/>
                  <a:pt x="502" y="344"/>
                </a:cubicBezTo>
                <a:cubicBezTo>
                  <a:pt x="478" y="380"/>
                  <a:pt x="489" y="385"/>
                  <a:pt x="502" y="424"/>
                </a:cubicBezTo>
                <a:cubicBezTo>
                  <a:pt x="497" y="445"/>
                  <a:pt x="491" y="467"/>
                  <a:pt x="486" y="488"/>
                </a:cubicBezTo>
                <a:cubicBezTo>
                  <a:pt x="481" y="509"/>
                  <a:pt x="400" y="504"/>
                  <a:pt x="390" y="504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5807075" y="3578225"/>
            <a:ext cx="960438" cy="492125"/>
          </a:xfrm>
          <a:custGeom>
            <a:avLst/>
            <a:gdLst>
              <a:gd name="T0" fmla="*/ 199 w 605"/>
              <a:gd name="T1" fmla="*/ 161 h 310"/>
              <a:gd name="T2" fmla="*/ 71 w 605"/>
              <a:gd name="T3" fmla="*/ 137 h 310"/>
              <a:gd name="T4" fmla="*/ 87 w 605"/>
              <a:gd name="T5" fmla="*/ 257 h 310"/>
              <a:gd name="T6" fmla="*/ 199 w 605"/>
              <a:gd name="T7" fmla="*/ 281 h 310"/>
              <a:gd name="T8" fmla="*/ 247 w 605"/>
              <a:gd name="T9" fmla="*/ 249 h 310"/>
              <a:gd name="T10" fmla="*/ 295 w 605"/>
              <a:gd name="T11" fmla="*/ 265 h 310"/>
              <a:gd name="T12" fmla="*/ 471 w 605"/>
              <a:gd name="T13" fmla="*/ 257 h 310"/>
              <a:gd name="T14" fmla="*/ 495 w 605"/>
              <a:gd name="T15" fmla="*/ 265 h 310"/>
              <a:gd name="T16" fmla="*/ 511 w 605"/>
              <a:gd name="T17" fmla="*/ 289 h 310"/>
              <a:gd name="T18" fmla="*/ 591 w 605"/>
              <a:gd name="T19" fmla="*/ 281 h 310"/>
              <a:gd name="T20" fmla="*/ 559 w 605"/>
              <a:gd name="T21" fmla="*/ 177 h 310"/>
              <a:gd name="T22" fmla="*/ 527 w 605"/>
              <a:gd name="T23" fmla="*/ 129 h 310"/>
              <a:gd name="T24" fmla="*/ 511 w 605"/>
              <a:gd name="T25" fmla="*/ 105 h 310"/>
              <a:gd name="T26" fmla="*/ 495 w 605"/>
              <a:gd name="T27" fmla="*/ 1 h 310"/>
              <a:gd name="T28" fmla="*/ 423 w 605"/>
              <a:gd name="T29" fmla="*/ 33 h 310"/>
              <a:gd name="T30" fmla="*/ 383 w 605"/>
              <a:gd name="T31" fmla="*/ 97 h 310"/>
              <a:gd name="T32" fmla="*/ 287 w 605"/>
              <a:gd name="T33" fmla="*/ 105 h 310"/>
              <a:gd name="T34" fmla="*/ 255 w 605"/>
              <a:gd name="T35" fmla="*/ 129 h 31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05"/>
              <a:gd name="T55" fmla="*/ 0 h 310"/>
              <a:gd name="T56" fmla="*/ 605 w 605"/>
              <a:gd name="T57" fmla="*/ 310 h 31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05" h="310">
                <a:moveTo>
                  <a:pt x="199" y="161"/>
                </a:moveTo>
                <a:cubicBezTo>
                  <a:pt x="154" y="116"/>
                  <a:pt x="143" y="130"/>
                  <a:pt x="71" y="137"/>
                </a:cubicBezTo>
                <a:cubicBezTo>
                  <a:pt x="0" y="161"/>
                  <a:pt x="36" y="240"/>
                  <a:pt x="87" y="257"/>
                </a:cubicBezTo>
                <a:cubicBezTo>
                  <a:pt x="105" y="310"/>
                  <a:pt x="146" y="286"/>
                  <a:pt x="199" y="281"/>
                </a:cubicBezTo>
                <a:cubicBezTo>
                  <a:pt x="210" y="270"/>
                  <a:pt x="226" y="247"/>
                  <a:pt x="247" y="249"/>
                </a:cubicBezTo>
                <a:cubicBezTo>
                  <a:pt x="264" y="251"/>
                  <a:pt x="295" y="265"/>
                  <a:pt x="295" y="265"/>
                </a:cubicBezTo>
                <a:cubicBezTo>
                  <a:pt x="367" y="256"/>
                  <a:pt x="397" y="250"/>
                  <a:pt x="471" y="257"/>
                </a:cubicBezTo>
                <a:cubicBezTo>
                  <a:pt x="479" y="260"/>
                  <a:pt x="488" y="260"/>
                  <a:pt x="495" y="265"/>
                </a:cubicBezTo>
                <a:cubicBezTo>
                  <a:pt x="503" y="271"/>
                  <a:pt x="502" y="287"/>
                  <a:pt x="511" y="289"/>
                </a:cubicBezTo>
                <a:cubicBezTo>
                  <a:pt x="537" y="293"/>
                  <a:pt x="564" y="284"/>
                  <a:pt x="591" y="281"/>
                </a:cubicBezTo>
                <a:cubicBezTo>
                  <a:pt x="605" y="239"/>
                  <a:pt x="595" y="201"/>
                  <a:pt x="559" y="177"/>
                </a:cubicBezTo>
                <a:cubicBezTo>
                  <a:pt x="548" y="161"/>
                  <a:pt x="538" y="145"/>
                  <a:pt x="527" y="129"/>
                </a:cubicBezTo>
                <a:cubicBezTo>
                  <a:pt x="522" y="121"/>
                  <a:pt x="511" y="105"/>
                  <a:pt x="511" y="105"/>
                </a:cubicBezTo>
                <a:cubicBezTo>
                  <a:pt x="527" y="57"/>
                  <a:pt x="546" y="35"/>
                  <a:pt x="495" y="1"/>
                </a:cubicBezTo>
                <a:cubicBezTo>
                  <a:pt x="461" y="7"/>
                  <a:pt x="441" y="0"/>
                  <a:pt x="423" y="33"/>
                </a:cubicBezTo>
                <a:cubicBezTo>
                  <a:pt x="409" y="58"/>
                  <a:pt x="418" y="90"/>
                  <a:pt x="383" y="97"/>
                </a:cubicBezTo>
                <a:cubicBezTo>
                  <a:pt x="352" y="103"/>
                  <a:pt x="319" y="102"/>
                  <a:pt x="287" y="105"/>
                </a:cubicBezTo>
                <a:cubicBezTo>
                  <a:pt x="268" y="133"/>
                  <a:pt x="281" y="129"/>
                  <a:pt x="255" y="129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Freeform 18"/>
          <p:cNvSpPr>
            <a:spLocks/>
          </p:cNvSpPr>
          <p:nvPr/>
        </p:nvSpPr>
        <p:spPr bwMode="auto">
          <a:xfrm>
            <a:off x="6543675" y="3325813"/>
            <a:ext cx="1814513" cy="1574800"/>
          </a:xfrm>
          <a:custGeom>
            <a:avLst/>
            <a:gdLst>
              <a:gd name="T0" fmla="*/ 1143 w 1143"/>
              <a:gd name="T1" fmla="*/ 992 h 992"/>
              <a:gd name="T2" fmla="*/ 1119 w 1143"/>
              <a:gd name="T3" fmla="*/ 976 h 992"/>
              <a:gd name="T4" fmla="*/ 1087 w 1143"/>
              <a:gd name="T5" fmla="*/ 968 h 992"/>
              <a:gd name="T6" fmla="*/ 1079 w 1143"/>
              <a:gd name="T7" fmla="*/ 944 h 992"/>
              <a:gd name="T8" fmla="*/ 1055 w 1143"/>
              <a:gd name="T9" fmla="*/ 936 h 992"/>
              <a:gd name="T10" fmla="*/ 999 w 1143"/>
              <a:gd name="T11" fmla="*/ 896 h 992"/>
              <a:gd name="T12" fmla="*/ 975 w 1143"/>
              <a:gd name="T13" fmla="*/ 888 h 992"/>
              <a:gd name="T14" fmla="*/ 847 w 1143"/>
              <a:gd name="T15" fmla="*/ 912 h 992"/>
              <a:gd name="T16" fmla="*/ 799 w 1143"/>
              <a:gd name="T17" fmla="*/ 928 h 992"/>
              <a:gd name="T18" fmla="*/ 735 w 1143"/>
              <a:gd name="T19" fmla="*/ 880 h 992"/>
              <a:gd name="T20" fmla="*/ 767 w 1143"/>
              <a:gd name="T21" fmla="*/ 800 h 992"/>
              <a:gd name="T22" fmla="*/ 775 w 1143"/>
              <a:gd name="T23" fmla="*/ 776 h 992"/>
              <a:gd name="T24" fmla="*/ 823 w 1143"/>
              <a:gd name="T25" fmla="*/ 744 h 992"/>
              <a:gd name="T26" fmla="*/ 799 w 1143"/>
              <a:gd name="T27" fmla="*/ 648 h 992"/>
              <a:gd name="T28" fmla="*/ 759 w 1143"/>
              <a:gd name="T29" fmla="*/ 600 h 992"/>
              <a:gd name="T30" fmla="*/ 711 w 1143"/>
              <a:gd name="T31" fmla="*/ 584 h 992"/>
              <a:gd name="T32" fmla="*/ 655 w 1143"/>
              <a:gd name="T33" fmla="*/ 552 h 992"/>
              <a:gd name="T34" fmla="*/ 479 w 1143"/>
              <a:gd name="T35" fmla="*/ 496 h 992"/>
              <a:gd name="T36" fmla="*/ 407 w 1143"/>
              <a:gd name="T37" fmla="*/ 456 h 992"/>
              <a:gd name="T38" fmla="*/ 231 w 1143"/>
              <a:gd name="T39" fmla="*/ 456 h 992"/>
              <a:gd name="T40" fmla="*/ 223 w 1143"/>
              <a:gd name="T41" fmla="*/ 384 h 992"/>
              <a:gd name="T42" fmla="*/ 175 w 1143"/>
              <a:gd name="T43" fmla="*/ 352 h 992"/>
              <a:gd name="T44" fmla="*/ 175 w 1143"/>
              <a:gd name="T45" fmla="*/ 280 h 992"/>
              <a:gd name="T46" fmla="*/ 143 w 1143"/>
              <a:gd name="T47" fmla="*/ 240 h 992"/>
              <a:gd name="T48" fmla="*/ 127 w 1143"/>
              <a:gd name="T49" fmla="*/ 216 h 992"/>
              <a:gd name="T50" fmla="*/ 79 w 1143"/>
              <a:gd name="T51" fmla="*/ 184 h 992"/>
              <a:gd name="T52" fmla="*/ 63 w 1143"/>
              <a:gd name="T53" fmla="*/ 160 h 992"/>
              <a:gd name="T54" fmla="*/ 39 w 1143"/>
              <a:gd name="T55" fmla="*/ 144 h 992"/>
              <a:gd name="T56" fmla="*/ 15 w 1143"/>
              <a:gd name="T57" fmla="*/ 88 h 992"/>
              <a:gd name="T58" fmla="*/ 7 w 1143"/>
              <a:gd name="T59" fmla="*/ 48 h 992"/>
              <a:gd name="T60" fmla="*/ 135 w 1143"/>
              <a:gd name="T61" fmla="*/ 0 h 992"/>
              <a:gd name="T62" fmla="*/ 383 w 1143"/>
              <a:gd name="T63" fmla="*/ 16 h 992"/>
              <a:gd name="T64" fmla="*/ 479 w 1143"/>
              <a:gd name="T65" fmla="*/ 64 h 992"/>
              <a:gd name="T66" fmla="*/ 511 w 1143"/>
              <a:gd name="T67" fmla="*/ 248 h 992"/>
              <a:gd name="T68" fmla="*/ 567 w 1143"/>
              <a:gd name="T69" fmla="*/ 296 h 992"/>
              <a:gd name="T70" fmla="*/ 671 w 1143"/>
              <a:gd name="T71" fmla="*/ 264 h 992"/>
              <a:gd name="T72" fmla="*/ 687 w 1143"/>
              <a:gd name="T73" fmla="*/ 240 h 992"/>
              <a:gd name="T74" fmla="*/ 711 w 1143"/>
              <a:gd name="T75" fmla="*/ 232 h 992"/>
              <a:gd name="T76" fmla="*/ 719 w 1143"/>
              <a:gd name="T77" fmla="*/ 208 h 992"/>
              <a:gd name="T78" fmla="*/ 791 w 1143"/>
              <a:gd name="T79" fmla="*/ 168 h 992"/>
              <a:gd name="T80" fmla="*/ 1039 w 1143"/>
              <a:gd name="T81" fmla="*/ 208 h 992"/>
              <a:gd name="T82" fmla="*/ 1119 w 1143"/>
              <a:gd name="T83" fmla="*/ 232 h 99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143"/>
              <a:gd name="T127" fmla="*/ 0 h 992"/>
              <a:gd name="T128" fmla="*/ 1143 w 1143"/>
              <a:gd name="T129" fmla="*/ 992 h 99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143" h="992">
                <a:moveTo>
                  <a:pt x="1143" y="992"/>
                </a:moveTo>
                <a:cubicBezTo>
                  <a:pt x="1135" y="987"/>
                  <a:pt x="1128" y="980"/>
                  <a:pt x="1119" y="976"/>
                </a:cubicBezTo>
                <a:cubicBezTo>
                  <a:pt x="1109" y="972"/>
                  <a:pt x="1096" y="975"/>
                  <a:pt x="1087" y="968"/>
                </a:cubicBezTo>
                <a:cubicBezTo>
                  <a:pt x="1080" y="963"/>
                  <a:pt x="1085" y="950"/>
                  <a:pt x="1079" y="944"/>
                </a:cubicBezTo>
                <a:cubicBezTo>
                  <a:pt x="1073" y="938"/>
                  <a:pt x="1063" y="939"/>
                  <a:pt x="1055" y="936"/>
                </a:cubicBezTo>
                <a:cubicBezTo>
                  <a:pt x="1042" y="896"/>
                  <a:pt x="1055" y="915"/>
                  <a:pt x="999" y="896"/>
                </a:cubicBezTo>
                <a:cubicBezTo>
                  <a:pt x="991" y="893"/>
                  <a:pt x="975" y="888"/>
                  <a:pt x="975" y="888"/>
                </a:cubicBezTo>
                <a:cubicBezTo>
                  <a:pt x="927" y="893"/>
                  <a:pt x="892" y="899"/>
                  <a:pt x="847" y="912"/>
                </a:cubicBezTo>
                <a:cubicBezTo>
                  <a:pt x="831" y="917"/>
                  <a:pt x="799" y="928"/>
                  <a:pt x="799" y="928"/>
                </a:cubicBezTo>
                <a:cubicBezTo>
                  <a:pt x="763" y="919"/>
                  <a:pt x="747" y="916"/>
                  <a:pt x="735" y="880"/>
                </a:cubicBezTo>
                <a:cubicBezTo>
                  <a:pt x="743" y="847"/>
                  <a:pt x="752" y="829"/>
                  <a:pt x="767" y="800"/>
                </a:cubicBezTo>
                <a:cubicBezTo>
                  <a:pt x="771" y="792"/>
                  <a:pt x="769" y="782"/>
                  <a:pt x="775" y="776"/>
                </a:cubicBezTo>
                <a:cubicBezTo>
                  <a:pt x="789" y="762"/>
                  <a:pt x="823" y="744"/>
                  <a:pt x="823" y="744"/>
                </a:cubicBezTo>
                <a:cubicBezTo>
                  <a:pt x="837" y="702"/>
                  <a:pt x="850" y="665"/>
                  <a:pt x="799" y="648"/>
                </a:cubicBezTo>
                <a:cubicBezTo>
                  <a:pt x="789" y="633"/>
                  <a:pt x="775" y="609"/>
                  <a:pt x="759" y="600"/>
                </a:cubicBezTo>
                <a:cubicBezTo>
                  <a:pt x="744" y="592"/>
                  <a:pt x="725" y="593"/>
                  <a:pt x="711" y="584"/>
                </a:cubicBezTo>
                <a:cubicBezTo>
                  <a:pt x="677" y="561"/>
                  <a:pt x="696" y="572"/>
                  <a:pt x="655" y="552"/>
                </a:cubicBezTo>
                <a:cubicBezTo>
                  <a:pt x="619" y="498"/>
                  <a:pt x="537" y="501"/>
                  <a:pt x="479" y="496"/>
                </a:cubicBezTo>
                <a:cubicBezTo>
                  <a:pt x="428" y="483"/>
                  <a:pt x="452" y="471"/>
                  <a:pt x="407" y="456"/>
                </a:cubicBezTo>
                <a:cubicBezTo>
                  <a:pt x="355" y="465"/>
                  <a:pt x="275" y="482"/>
                  <a:pt x="231" y="456"/>
                </a:cubicBezTo>
                <a:cubicBezTo>
                  <a:pt x="210" y="444"/>
                  <a:pt x="234" y="405"/>
                  <a:pt x="223" y="384"/>
                </a:cubicBezTo>
                <a:cubicBezTo>
                  <a:pt x="214" y="367"/>
                  <a:pt x="175" y="352"/>
                  <a:pt x="175" y="352"/>
                </a:cubicBezTo>
                <a:cubicBezTo>
                  <a:pt x="156" y="295"/>
                  <a:pt x="150" y="318"/>
                  <a:pt x="175" y="280"/>
                </a:cubicBezTo>
                <a:cubicBezTo>
                  <a:pt x="159" y="233"/>
                  <a:pt x="179" y="276"/>
                  <a:pt x="143" y="240"/>
                </a:cubicBezTo>
                <a:cubicBezTo>
                  <a:pt x="136" y="233"/>
                  <a:pt x="134" y="222"/>
                  <a:pt x="127" y="216"/>
                </a:cubicBezTo>
                <a:cubicBezTo>
                  <a:pt x="113" y="203"/>
                  <a:pt x="79" y="184"/>
                  <a:pt x="79" y="184"/>
                </a:cubicBezTo>
                <a:cubicBezTo>
                  <a:pt x="74" y="176"/>
                  <a:pt x="70" y="167"/>
                  <a:pt x="63" y="160"/>
                </a:cubicBezTo>
                <a:cubicBezTo>
                  <a:pt x="56" y="153"/>
                  <a:pt x="45" y="152"/>
                  <a:pt x="39" y="144"/>
                </a:cubicBezTo>
                <a:cubicBezTo>
                  <a:pt x="26" y="128"/>
                  <a:pt x="24" y="106"/>
                  <a:pt x="15" y="88"/>
                </a:cubicBezTo>
                <a:cubicBezTo>
                  <a:pt x="12" y="75"/>
                  <a:pt x="0" y="60"/>
                  <a:pt x="7" y="48"/>
                </a:cubicBezTo>
                <a:cubicBezTo>
                  <a:pt x="28" y="10"/>
                  <a:pt x="101" y="6"/>
                  <a:pt x="135" y="0"/>
                </a:cubicBezTo>
                <a:cubicBezTo>
                  <a:pt x="218" y="6"/>
                  <a:pt x="301" y="4"/>
                  <a:pt x="383" y="16"/>
                </a:cubicBezTo>
                <a:cubicBezTo>
                  <a:pt x="406" y="19"/>
                  <a:pt x="452" y="55"/>
                  <a:pt x="479" y="64"/>
                </a:cubicBezTo>
                <a:cubicBezTo>
                  <a:pt x="503" y="135"/>
                  <a:pt x="455" y="192"/>
                  <a:pt x="511" y="248"/>
                </a:cubicBezTo>
                <a:cubicBezTo>
                  <a:pt x="523" y="285"/>
                  <a:pt x="535" y="275"/>
                  <a:pt x="567" y="296"/>
                </a:cubicBezTo>
                <a:cubicBezTo>
                  <a:pt x="609" y="289"/>
                  <a:pt x="631" y="274"/>
                  <a:pt x="671" y="264"/>
                </a:cubicBezTo>
                <a:cubicBezTo>
                  <a:pt x="676" y="256"/>
                  <a:pt x="679" y="246"/>
                  <a:pt x="687" y="240"/>
                </a:cubicBezTo>
                <a:cubicBezTo>
                  <a:pt x="694" y="235"/>
                  <a:pt x="705" y="238"/>
                  <a:pt x="711" y="232"/>
                </a:cubicBezTo>
                <a:cubicBezTo>
                  <a:pt x="717" y="226"/>
                  <a:pt x="713" y="214"/>
                  <a:pt x="719" y="208"/>
                </a:cubicBezTo>
                <a:cubicBezTo>
                  <a:pt x="747" y="180"/>
                  <a:pt x="761" y="178"/>
                  <a:pt x="791" y="168"/>
                </a:cubicBezTo>
                <a:cubicBezTo>
                  <a:pt x="854" y="74"/>
                  <a:pt x="966" y="201"/>
                  <a:pt x="1039" y="208"/>
                </a:cubicBezTo>
                <a:cubicBezTo>
                  <a:pt x="1124" y="217"/>
                  <a:pt x="1119" y="189"/>
                  <a:pt x="1119" y="232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Freeform 19"/>
          <p:cNvSpPr>
            <a:spLocks/>
          </p:cNvSpPr>
          <p:nvPr/>
        </p:nvSpPr>
        <p:spPr bwMode="auto">
          <a:xfrm>
            <a:off x="7342188" y="3351213"/>
            <a:ext cx="401637" cy="254000"/>
          </a:xfrm>
          <a:custGeom>
            <a:avLst/>
            <a:gdLst>
              <a:gd name="T0" fmla="*/ 0 w 253"/>
              <a:gd name="T1" fmla="*/ 64 h 160"/>
              <a:gd name="T2" fmla="*/ 88 w 253"/>
              <a:gd name="T3" fmla="*/ 0 h 160"/>
              <a:gd name="T4" fmla="*/ 136 w 253"/>
              <a:gd name="T5" fmla="*/ 32 h 160"/>
              <a:gd name="T6" fmla="*/ 152 w 253"/>
              <a:gd name="T7" fmla="*/ 56 h 160"/>
              <a:gd name="T8" fmla="*/ 200 w 253"/>
              <a:gd name="T9" fmla="*/ 72 h 160"/>
              <a:gd name="T10" fmla="*/ 224 w 253"/>
              <a:gd name="T11" fmla="*/ 88 h 160"/>
              <a:gd name="T12" fmla="*/ 232 w 253"/>
              <a:gd name="T13" fmla="*/ 160 h 1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3"/>
              <a:gd name="T22" fmla="*/ 0 h 160"/>
              <a:gd name="T23" fmla="*/ 253 w 253"/>
              <a:gd name="T24" fmla="*/ 160 h 16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3" h="160">
                <a:moveTo>
                  <a:pt x="0" y="64"/>
                </a:moveTo>
                <a:cubicBezTo>
                  <a:pt x="22" y="30"/>
                  <a:pt x="51" y="12"/>
                  <a:pt x="88" y="0"/>
                </a:cubicBezTo>
                <a:cubicBezTo>
                  <a:pt x="104" y="11"/>
                  <a:pt x="120" y="21"/>
                  <a:pt x="136" y="32"/>
                </a:cubicBezTo>
                <a:cubicBezTo>
                  <a:pt x="144" y="37"/>
                  <a:pt x="144" y="51"/>
                  <a:pt x="152" y="56"/>
                </a:cubicBezTo>
                <a:cubicBezTo>
                  <a:pt x="166" y="65"/>
                  <a:pt x="186" y="63"/>
                  <a:pt x="200" y="72"/>
                </a:cubicBezTo>
                <a:cubicBezTo>
                  <a:pt x="208" y="77"/>
                  <a:pt x="216" y="83"/>
                  <a:pt x="224" y="88"/>
                </a:cubicBezTo>
                <a:cubicBezTo>
                  <a:pt x="227" y="102"/>
                  <a:pt x="253" y="160"/>
                  <a:pt x="232" y="16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Freeform 20"/>
          <p:cNvSpPr>
            <a:spLocks/>
          </p:cNvSpPr>
          <p:nvPr/>
        </p:nvSpPr>
        <p:spPr bwMode="auto">
          <a:xfrm>
            <a:off x="6376988" y="4354513"/>
            <a:ext cx="660400" cy="428625"/>
          </a:xfrm>
          <a:custGeom>
            <a:avLst/>
            <a:gdLst>
              <a:gd name="T0" fmla="*/ 64 w 416"/>
              <a:gd name="T1" fmla="*/ 136 h 270"/>
              <a:gd name="T2" fmla="*/ 176 w 416"/>
              <a:gd name="T3" fmla="*/ 96 h 270"/>
              <a:gd name="T4" fmla="*/ 280 w 416"/>
              <a:gd name="T5" fmla="*/ 56 h 270"/>
              <a:gd name="T6" fmla="*/ 376 w 416"/>
              <a:gd name="T7" fmla="*/ 16 h 270"/>
              <a:gd name="T8" fmla="*/ 416 w 416"/>
              <a:gd name="T9" fmla="*/ 88 h 270"/>
              <a:gd name="T10" fmla="*/ 360 w 416"/>
              <a:gd name="T11" fmla="*/ 160 h 270"/>
              <a:gd name="T12" fmla="*/ 328 w 416"/>
              <a:gd name="T13" fmla="*/ 208 h 270"/>
              <a:gd name="T14" fmla="*/ 320 w 416"/>
              <a:gd name="T15" fmla="*/ 232 h 270"/>
              <a:gd name="T16" fmla="*/ 256 w 416"/>
              <a:gd name="T17" fmla="*/ 240 h 270"/>
              <a:gd name="T18" fmla="*/ 176 w 416"/>
              <a:gd name="T19" fmla="*/ 208 h 270"/>
              <a:gd name="T20" fmla="*/ 0 w 416"/>
              <a:gd name="T21" fmla="*/ 216 h 27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16"/>
              <a:gd name="T34" fmla="*/ 0 h 270"/>
              <a:gd name="T35" fmla="*/ 416 w 416"/>
              <a:gd name="T36" fmla="*/ 270 h 27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16" h="270">
                <a:moveTo>
                  <a:pt x="64" y="136"/>
                </a:moveTo>
                <a:cubicBezTo>
                  <a:pt x="93" y="92"/>
                  <a:pt x="120" y="102"/>
                  <a:pt x="176" y="96"/>
                </a:cubicBezTo>
                <a:cubicBezTo>
                  <a:pt x="206" y="52"/>
                  <a:pt x="234" y="71"/>
                  <a:pt x="280" y="56"/>
                </a:cubicBezTo>
                <a:cubicBezTo>
                  <a:pt x="318" y="0"/>
                  <a:pt x="281" y="5"/>
                  <a:pt x="376" y="16"/>
                </a:cubicBezTo>
                <a:cubicBezTo>
                  <a:pt x="392" y="40"/>
                  <a:pt x="400" y="64"/>
                  <a:pt x="416" y="88"/>
                </a:cubicBezTo>
                <a:cubicBezTo>
                  <a:pt x="378" y="145"/>
                  <a:pt x="398" y="122"/>
                  <a:pt x="360" y="160"/>
                </a:cubicBezTo>
                <a:cubicBezTo>
                  <a:pt x="341" y="217"/>
                  <a:pt x="368" y="148"/>
                  <a:pt x="328" y="208"/>
                </a:cubicBezTo>
                <a:cubicBezTo>
                  <a:pt x="323" y="215"/>
                  <a:pt x="328" y="229"/>
                  <a:pt x="320" y="232"/>
                </a:cubicBezTo>
                <a:cubicBezTo>
                  <a:pt x="300" y="241"/>
                  <a:pt x="277" y="237"/>
                  <a:pt x="256" y="240"/>
                </a:cubicBezTo>
                <a:cubicBezTo>
                  <a:pt x="224" y="232"/>
                  <a:pt x="203" y="226"/>
                  <a:pt x="176" y="208"/>
                </a:cubicBezTo>
                <a:cubicBezTo>
                  <a:pt x="121" y="222"/>
                  <a:pt x="54" y="270"/>
                  <a:pt x="0" y="216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Freeform 21"/>
          <p:cNvSpPr>
            <a:spLocks/>
          </p:cNvSpPr>
          <p:nvPr/>
        </p:nvSpPr>
        <p:spPr bwMode="auto">
          <a:xfrm>
            <a:off x="7131050" y="4176713"/>
            <a:ext cx="274638" cy="342900"/>
          </a:xfrm>
          <a:custGeom>
            <a:avLst/>
            <a:gdLst>
              <a:gd name="T0" fmla="*/ 93 w 173"/>
              <a:gd name="T1" fmla="*/ 216 h 216"/>
              <a:gd name="T2" fmla="*/ 125 w 173"/>
              <a:gd name="T3" fmla="*/ 152 h 216"/>
              <a:gd name="T4" fmla="*/ 173 w 173"/>
              <a:gd name="T5" fmla="*/ 120 h 216"/>
              <a:gd name="T6" fmla="*/ 117 w 173"/>
              <a:gd name="T7" fmla="*/ 0 h 216"/>
              <a:gd name="T8" fmla="*/ 69 w 173"/>
              <a:gd name="T9" fmla="*/ 32 h 216"/>
              <a:gd name="T10" fmla="*/ 61 w 173"/>
              <a:gd name="T11" fmla="*/ 56 h 216"/>
              <a:gd name="T12" fmla="*/ 37 w 173"/>
              <a:gd name="T13" fmla="*/ 64 h 216"/>
              <a:gd name="T14" fmla="*/ 29 w 173"/>
              <a:gd name="T15" fmla="*/ 88 h 216"/>
              <a:gd name="T16" fmla="*/ 5 w 173"/>
              <a:gd name="T17" fmla="*/ 112 h 216"/>
              <a:gd name="T18" fmla="*/ 13 w 173"/>
              <a:gd name="T19" fmla="*/ 168 h 2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3"/>
              <a:gd name="T31" fmla="*/ 0 h 216"/>
              <a:gd name="T32" fmla="*/ 173 w 173"/>
              <a:gd name="T33" fmla="*/ 216 h 2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3" h="216">
                <a:moveTo>
                  <a:pt x="93" y="216"/>
                </a:moveTo>
                <a:cubicBezTo>
                  <a:pt x="99" y="201"/>
                  <a:pt x="110" y="165"/>
                  <a:pt x="125" y="152"/>
                </a:cubicBezTo>
                <a:cubicBezTo>
                  <a:pt x="139" y="139"/>
                  <a:pt x="173" y="120"/>
                  <a:pt x="173" y="120"/>
                </a:cubicBezTo>
                <a:cubicBezTo>
                  <a:pt x="165" y="65"/>
                  <a:pt x="164" y="32"/>
                  <a:pt x="117" y="0"/>
                </a:cubicBezTo>
                <a:cubicBezTo>
                  <a:pt x="101" y="11"/>
                  <a:pt x="85" y="21"/>
                  <a:pt x="69" y="32"/>
                </a:cubicBezTo>
                <a:cubicBezTo>
                  <a:pt x="62" y="37"/>
                  <a:pt x="67" y="50"/>
                  <a:pt x="61" y="56"/>
                </a:cubicBezTo>
                <a:cubicBezTo>
                  <a:pt x="55" y="62"/>
                  <a:pt x="45" y="61"/>
                  <a:pt x="37" y="64"/>
                </a:cubicBezTo>
                <a:cubicBezTo>
                  <a:pt x="34" y="72"/>
                  <a:pt x="34" y="81"/>
                  <a:pt x="29" y="88"/>
                </a:cubicBezTo>
                <a:cubicBezTo>
                  <a:pt x="23" y="97"/>
                  <a:pt x="8" y="101"/>
                  <a:pt x="5" y="112"/>
                </a:cubicBezTo>
                <a:cubicBezTo>
                  <a:pt x="0" y="130"/>
                  <a:pt x="13" y="149"/>
                  <a:pt x="13" y="168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7824788" y="3135313"/>
            <a:ext cx="762000" cy="0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367588" y="3211513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bg2"/>
                </a:solidFill>
              </a:rPr>
              <a:t>0     250     500</a:t>
            </a:r>
            <a:endParaRPr lang="en-US" sz="1000">
              <a:solidFill>
                <a:schemeClr val="bg2"/>
              </a:solidFill>
            </a:endParaRP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8129588" y="2830513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bg2"/>
                </a:solidFill>
              </a:rPr>
              <a:t>Km</a:t>
            </a:r>
            <a:endParaRPr lang="en-US" sz="1000">
              <a:solidFill>
                <a:schemeClr val="bg2"/>
              </a:solidFill>
            </a:endParaRP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05788" y="2297113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  <a:latin typeface="Britannic Bold" pitchFamily="34" charset="0"/>
              </a:rPr>
              <a:t>U</a:t>
            </a:r>
            <a:endParaRPr lang="en-US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0266" name="AutoShape 26"/>
          <p:cNvSpPr>
            <a:spLocks noChangeArrowheads="1"/>
          </p:cNvSpPr>
          <p:nvPr/>
        </p:nvSpPr>
        <p:spPr bwMode="auto">
          <a:xfrm>
            <a:off x="8358188" y="2601913"/>
            <a:ext cx="76200" cy="228600"/>
          </a:xfrm>
          <a:prstGeom prst="rtTriangle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457200" y="228600"/>
            <a:ext cx="8458200" cy="1371600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1295400" y="228600"/>
            <a:ext cx="723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Poster Bodoni ATT" pitchFamily="18" charset="0"/>
              </a:rPr>
              <a:t>PETA WILAYAH KEDAULATAN RI</a:t>
            </a:r>
            <a:endParaRPr lang="en-US" sz="32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762000" y="762000"/>
            <a:ext cx="76962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</a:rPr>
              <a:t>STATUS 17 AGUSTUS 1945  -  13 DESEMBER 1957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DASAR HUKUM : TZMKO 1939. NO.442</a:t>
            </a:r>
            <a:endParaRPr lang="en-US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433388" y="4508500"/>
            <a:ext cx="990600" cy="3794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3 MIL</a:t>
            </a:r>
          </a:p>
        </p:txBody>
      </p:sp>
      <p:pic>
        <p:nvPicPr>
          <p:cNvPr id="10271" name="Picture 31" descr="indones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447800"/>
            <a:ext cx="8458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2" name="Freeform 32"/>
          <p:cNvSpPr>
            <a:spLocks/>
          </p:cNvSpPr>
          <p:nvPr/>
        </p:nvSpPr>
        <p:spPr bwMode="auto">
          <a:xfrm>
            <a:off x="1017588" y="2644775"/>
            <a:ext cx="1524000" cy="1752600"/>
          </a:xfrm>
          <a:custGeom>
            <a:avLst/>
            <a:gdLst>
              <a:gd name="T0" fmla="*/ 960 w 960"/>
              <a:gd name="T1" fmla="*/ 1104 h 1104"/>
              <a:gd name="T2" fmla="*/ 872 w 960"/>
              <a:gd name="T3" fmla="*/ 1032 h 1104"/>
              <a:gd name="T4" fmla="*/ 840 w 960"/>
              <a:gd name="T5" fmla="*/ 1000 h 1104"/>
              <a:gd name="T6" fmla="*/ 832 w 960"/>
              <a:gd name="T7" fmla="*/ 976 h 1104"/>
              <a:gd name="T8" fmla="*/ 784 w 960"/>
              <a:gd name="T9" fmla="*/ 952 h 1104"/>
              <a:gd name="T10" fmla="*/ 704 w 960"/>
              <a:gd name="T11" fmla="*/ 896 h 1104"/>
              <a:gd name="T12" fmla="*/ 680 w 960"/>
              <a:gd name="T13" fmla="*/ 872 h 1104"/>
              <a:gd name="T14" fmla="*/ 656 w 960"/>
              <a:gd name="T15" fmla="*/ 864 h 1104"/>
              <a:gd name="T16" fmla="*/ 640 w 960"/>
              <a:gd name="T17" fmla="*/ 816 h 1104"/>
              <a:gd name="T18" fmla="*/ 568 w 960"/>
              <a:gd name="T19" fmla="*/ 736 h 1104"/>
              <a:gd name="T20" fmla="*/ 528 w 960"/>
              <a:gd name="T21" fmla="*/ 664 h 1104"/>
              <a:gd name="T22" fmla="*/ 496 w 960"/>
              <a:gd name="T23" fmla="*/ 584 h 1104"/>
              <a:gd name="T24" fmla="*/ 464 w 960"/>
              <a:gd name="T25" fmla="*/ 536 h 1104"/>
              <a:gd name="T26" fmla="*/ 416 w 960"/>
              <a:gd name="T27" fmla="*/ 504 h 1104"/>
              <a:gd name="T28" fmla="*/ 352 w 960"/>
              <a:gd name="T29" fmla="*/ 408 h 1104"/>
              <a:gd name="T30" fmla="*/ 296 w 960"/>
              <a:gd name="T31" fmla="*/ 320 h 1104"/>
              <a:gd name="T32" fmla="*/ 264 w 960"/>
              <a:gd name="T33" fmla="*/ 288 h 1104"/>
              <a:gd name="T34" fmla="*/ 232 w 960"/>
              <a:gd name="T35" fmla="*/ 256 h 1104"/>
              <a:gd name="T36" fmla="*/ 168 w 960"/>
              <a:gd name="T37" fmla="*/ 168 h 1104"/>
              <a:gd name="T38" fmla="*/ 160 w 960"/>
              <a:gd name="T39" fmla="*/ 144 h 1104"/>
              <a:gd name="T40" fmla="*/ 112 w 960"/>
              <a:gd name="T41" fmla="*/ 128 h 1104"/>
              <a:gd name="T42" fmla="*/ 80 w 960"/>
              <a:gd name="T43" fmla="*/ 96 h 1104"/>
              <a:gd name="T44" fmla="*/ 40 w 960"/>
              <a:gd name="T45" fmla="*/ 64 h 1104"/>
              <a:gd name="T46" fmla="*/ 32 w 960"/>
              <a:gd name="T47" fmla="*/ 40 h 1104"/>
              <a:gd name="T48" fmla="*/ 0 w 960"/>
              <a:gd name="T49" fmla="*/ 0 h 11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60"/>
              <a:gd name="T76" fmla="*/ 0 h 1104"/>
              <a:gd name="T77" fmla="*/ 960 w 960"/>
              <a:gd name="T78" fmla="*/ 1104 h 110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60" h="1104">
                <a:moveTo>
                  <a:pt x="960" y="1104"/>
                </a:moveTo>
                <a:cubicBezTo>
                  <a:pt x="927" y="1082"/>
                  <a:pt x="908" y="1044"/>
                  <a:pt x="872" y="1032"/>
                </a:cubicBezTo>
                <a:cubicBezTo>
                  <a:pt x="851" y="968"/>
                  <a:pt x="883" y="1043"/>
                  <a:pt x="840" y="1000"/>
                </a:cubicBezTo>
                <a:cubicBezTo>
                  <a:pt x="834" y="994"/>
                  <a:pt x="838" y="982"/>
                  <a:pt x="832" y="976"/>
                </a:cubicBezTo>
                <a:cubicBezTo>
                  <a:pt x="819" y="963"/>
                  <a:pt x="799" y="962"/>
                  <a:pt x="784" y="952"/>
                </a:cubicBezTo>
                <a:cubicBezTo>
                  <a:pt x="745" y="924"/>
                  <a:pt x="750" y="907"/>
                  <a:pt x="704" y="896"/>
                </a:cubicBezTo>
                <a:cubicBezTo>
                  <a:pt x="696" y="888"/>
                  <a:pt x="689" y="878"/>
                  <a:pt x="680" y="872"/>
                </a:cubicBezTo>
                <a:cubicBezTo>
                  <a:pt x="673" y="867"/>
                  <a:pt x="661" y="871"/>
                  <a:pt x="656" y="864"/>
                </a:cubicBezTo>
                <a:cubicBezTo>
                  <a:pt x="646" y="850"/>
                  <a:pt x="649" y="830"/>
                  <a:pt x="640" y="816"/>
                </a:cubicBezTo>
                <a:cubicBezTo>
                  <a:pt x="615" y="779"/>
                  <a:pt x="608" y="749"/>
                  <a:pt x="568" y="736"/>
                </a:cubicBezTo>
                <a:cubicBezTo>
                  <a:pt x="554" y="694"/>
                  <a:pt x="565" y="719"/>
                  <a:pt x="528" y="664"/>
                </a:cubicBezTo>
                <a:cubicBezTo>
                  <a:pt x="512" y="640"/>
                  <a:pt x="511" y="609"/>
                  <a:pt x="496" y="584"/>
                </a:cubicBezTo>
                <a:cubicBezTo>
                  <a:pt x="486" y="568"/>
                  <a:pt x="475" y="552"/>
                  <a:pt x="464" y="536"/>
                </a:cubicBezTo>
                <a:cubicBezTo>
                  <a:pt x="453" y="520"/>
                  <a:pt x="416" y="504"/>
                  <a:pt x="416" y="504"/>
                </a:cubicBezTo>
                <a:cubicBezTo>
                  <a:pt x="393" y="469"/>
                  <a:pt x="383" y="439"/>
                  <a:pt x="352" y="408"/>
                </a:cubicBezTo>
                <a:cubicBezTo>
                  <a:pt x="337" y="364"/>
                  <a:pt x="335" y="346"/>
                  <a:pt x="296" y="320"/>
                </a:cubicBezTo>
                <a:cubicBezTo>
                  <a:pt x="275" y="256"/>
                  <a:pt x="307" y="331"/>
                  <a:pt x="264" y="288"/>
                </a:cubicBezTo>
                <a:cubicBezTo>
                  <a:pt x="221" y="245"/>
                  <a:pt x="296" y="277"/>
                  <a:pt x="232" y="256"/>
                </a:cubicBezTo>
                <a:cubicBezTo>
                  <a:pt x="219" y="217"/>
                  <a:pt x="201" y="190"/>
                  <a:pt x="168" y="168"/>
                </a:cubicBezTo>
                <a:cubicBezTo>
                  <a:pt x="165" y="160"/>
                  <a:pt x="167" y="149"/>
                  <a:pt x="160" y="144"/>
                </a:cubicBezTo>
                <a:cubicBezTo>
                  <a:pt x="146" y="134"/>
                  <a:pt x="112" y="128"/>
                  <a:pt x="112" y="128"/>
                </a:cubicBezTo>
                <a:cubicBezTo>
                  <a:pt x="95" y="76"/>
                  <a:pt x="119" y="127"/>
                  <a:pt x="80" y="96"/>
                </a:cubicBezTo>
                <a:cubicBezTo>
                  <a:pt x="28" y="55"/>
                  <a:pt x="100" y="84"/>
                  <a:pt x="40" y="64"/>
                </a:cubicBezTo>
                <a:cubicBezTo>
                  <a:pt x="37" y="56"/>
                  <a:pt x="38" y="46"/>
                  <a:pt x="32" y="40"/>
                </a:cubicBezTo>
                <a:cubicBezTo>
                  <a:pt x="9" y="17"/>
                  <a:pt x="0" y="53"/>
                  <a:pt x="0" y="0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Freeform 33"/>
          <p:cNvSpPr>
            <a:spLocks/>
          </p:cNvSpPr>
          <p:nvPr/>
        </p:nvSpPr>
        <p:spPr bwMode="auto">
          <a:xfrm>
            <a:off x="889000" y="2441575"/>
            <a:ext cx="2109788" cy="1930400"/>
          </a:xfrm>
          <a:custGeom>
            <a:avLst/>
            <a:gdLst>
              <a:gd name="T0" fmla="*/ 1065 w 1329"/>
              <a:gd name="T1" fmla="*/ 1216 h 1216"/>
              <a:gd name="T2" fmla="*/ 1169 w 1329"/>
              <a:gd name="T3" fmla="*/ 1192 h 1216"/>
              <a:gd name="T4" fmla="*/ 1217 w 1329"/>
              <a:gd name="T5" fmla="*/ 1176 h 1216"/>
              <a:gd name="T6" fmla="*/ 1233 w 1329"/>
              <a:gd name="T7" fmla="*/ 1128 h 1216"/>
              <a:gd name="T8" fmla="*/ 1241 w 1329"/>
              <a:gd name="T9" fmla="*/ 1104 h 1216"/>
              <a:gd name="T10" fmla="*/ 1249 w 1329"/>
              <a:gd name="T11" fmla="*/ 952 h 1216"/>
              <a:gd name="T12" fmla="*/ 1297 w 1329"/>
              <a:gd name="T13" fmla="*/ 928 h 1216"/>
              <a:gd name="T14" fmla="*/ 1281 w 1329"/>
              <a:gd name="T15" fmla="*/ 840 h 1216"/>
              <a:gd name="T16" fmla="*/ 1249 w 1329"/>
              <a:gd name="T17" fmla="*/ 800 h 1216"/>
              <a:gd name="T18" fmla="*/ 1217 w 1329"/>
              <a:gd name="T19" fmla="*/ 760 h 1216"/>
              <a:gd name="T20" fmla="*/ 1209 w 1329"/>
              <a:gd name="T21" fmla="*/ 736 h 1216"/>
              <a:gd name="T22" fmla="*/ 1081 w 1329"/>
              <a:gd name="T23" fmla="*/ 696 h 1216"/>
              <a:gd name="T24" fmla="*/ 1057 w 1329"/>
              <a:gd name="T25" fmla="*/ 592 h 1216"/>
              <a:gd name="T26" fmla="*/ 969 w 1329"/>
              <a:gd name="T27" fmla="*/ 544 h 1216"/>
              <a:gd name="T28" fmla="*/ 953 w 1329"/>
              <a:gd name="T29" fmla="*/ 520 h 1216"/>
              <a:gd name="T30" fmla="*/ 929 w 1329"/>
              <a:gd name="T31" fmla="*/ 512 h 1216"/>
              <a:gd name="T32" fmla="*/ 921 w 1329"/>
              <a:gd name="T33" fmla="*/ 488 h 1216"/>
              <a:gd name="T34" fmla="*/ 897 w 1329"/>
              <a:gd name="T35" fmla="*/ 472 h 1216"/>
              <a:gd name="T36" fmla="*/ 889 w 1329"/>
              <a:gd name="T37" fmla="*/ 448 h 1216"/>
              <a:gd name="T38" fmla="*/ 809 w 1329"/>
              <a:gd name="T39" fmla="*/ 416 h 1216"/>
              <a:gd name="T40" fmla="*/ 649 w 1329"/>
              <a:gd name="T41" fmla="*/ 312 h 1216"/>
              <a:gd name="T42" fmla="*/ 601 w 1329"/>
              <a:gd name="T43" fmla="*/ 280 h 1216"/>
              <a:gd name="T44" fmla="*/ 553 w 1329"/>
              <a:gd name="T45" fmla="*/ 248 h 1216"/>
              <a:gd name="T46" fmla="*/ 537 w 1329"/>
              <a:gd name="T47" fmla="*/ 224 h 1216"/>
              <a:gd name="T48" fmla="*/ 513 w 1329"/>
              <a:gd name="T49" fmla="*/ 216 h 1216"/>
              <a:gd name="T50" fmla="*/ 481 w 1329"/>
              <a:gd name="T51" fmla="*/ 184 h 1216"/>
              <a:gd name="T52" fmla="*/ 417 w 1329"/>
              <a:gd name="T53" fmla="*/ 112 h 1216"/>
              <a:gd name="T54" fmla="*/ 361 w 1329"/>
              <a:gd name="T55" fmla="*/ 64 h 1216"/>
              <a:gd name="T56" fmla="*/ 273 w 1329"/>
              <a:gd name="T57" fmla="*/ 0 h 1216"/>
              <a:gd name="T58" fmla="*/ 185 w 1329"/>
              <a:gd name="T59" fmla="*/ 8 h 1216"/>
              <a:gd name="T60" fmla="*/ 57 w 1329"/>
              <a:gd name="T61" fmla="*/ 16 h 1216"/>
              <a:gd name="T62" fmla="*/ 73 w 1329"/>
              <a:gd name="T63" fmla="*/ 128 h 121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29"/>
              <a:gd name="T97" fmla="*/ 0 h 1216"/>
              <a:gd name="T98" fmla="*/ 1329 w 1329"/>
              <a:gd name="T99" fmla="*/ 1216 h 121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29" h="1216">
                <a:moveTo>
                  <a:pt x="1065" y="1216"/>
                </a:moveTo>
                <a:cubicBezTo>
                  <a:pt x="1138" y="1206"/>
                  <a:pt x="1103" y="1214"/>
                  <a:pt x="1169" y="1192"/>
                </a:cubicBezTo>
                <a:cubicBezTo>
                  <a:pt x="1185" y="1187"/>
                  <a:pt x="1217" y="1176"/>
                  <a:pt x="1217" y="1176"/>
                </a:cubicBezTo>
                <a:cubicBezTo>
                  <a:pt x="1222" y="1160"/>
                  <a:pt x="1228" y="1144"/>
                  <a:pt x="1233" y="1128"/>
                </a:cubicBezTo>
                <a:cubicBezTo>
                  <a:pt x="1236" y="1120"/>
                  <a:pt x="1241" y="1104"/>
                  <a:pt x="1241" y="1104"/>
                </a:cubicBezTo>
                <a:cubicBezTo>
                  <a:pt x="1226" y="1059"/>
                  <a:pt x="1202" y="989"/>
                  <a:pt x="1249" y="952"/>
                </a:cubicBezTo>
                <a:cubicBezTo>
                  <a:pt x="1263" y="941"/>
                  <a:pt x="1282" y="938"/>
                  <a:pt x="1297" y="928"/>
                </a:cubicBezTo>
                <a:cubicBezTo>
                  <a:pt x="1314" y="878"/>
                  <a:pt x="1329" y="872"/>
                  <a:pt x="1281" y="840"/>
                </a:cubicBezTo>
                <a:cubicBezTo>
                  <a:pt x="1261" y="780"/>
                  <a:pt x="1290" y="852"/>
                  <a:pt x="1249" y="800"/>
                </a:cubicBezTo>
                <a:cubicBezTo>
                  <a:pt x="1205" y="745"/>
                  <a:pt x="1286" y="806"/>
                  <a:pt x="1217" y="760"/>
                </a:cubicBezTo>
                <a:cubicBezTo>
                  <a:pt x="1214" y="752"/>
                  <a:pt x="1216" y="741"/>
                  <a:pt x="1209" y="736"/>
                </a:cubicBezTo>
                <a:cubicBezTo>
                  <a:pt x="1179" y="715"/>
                  <a:pt x="1116" y="708"/>
                  <a:pt x="1081" y="696"/>
                </a:cubicBezTo>
                <a:cubicBezTo>
                  <a:pt x="1088" y="644"/>
                  <a:pt x="1098" y="626"/>
                  <a:pt x="1057" y="592"/>
                </a:cubicBezTo>
                <a:cubicBezTo>
                  <a:pt x="1031" y="571"/>
                  <a:pt x="969" y="544"/>
                  <a:pt x="969" y="544"/>
                </a:cubicBezTo>
                <a:cubicBezTo>
                  <a:pt x="964" y="536"/>
                  <a:pt x="961" y="526"/>
                  <a:pt x="953" y="520"/>
                </a:cubicBezTo>
                <a:cubicBezTo>
                  <a:pt x="946" y="515"/>
                  <a:pt x="935" y="518"/>
                  <a:pt x="929" y="512"/>
                </a:cubicBezTo>
                <a:cubicBezTo>
                  <a:pt x="923" y="506"/>
                  <a:pt x="926" y="495"/>
                  <a:pt x="921" y="488"/>
                </a:cubicBezTo>
                <a:cubicBezTo>
                  <a:pt x="915" y="480"/>
                  <a:pt x="905" y="477"/>
                  <a:pt x="897" y="472"/>
                </a:cubicBezTo>
                <a:cubicBezTo>
                  <a:pt x="894" y="464"/>
                  <a:pt x="896" y="453"/>
                  <a:pt x="889" y="448"/>
                </a:cubicBezTo>
                <a:cubicBezTo>
                  <a:pt x="883" y="443"/>
                  <a:pt x="827" y="428"/>
                  <a:pt x="809" y="416"/>
                </a:cubicBezTo>
                <a:cubicBezTo>
                  <a:pt x="777" y="367"/>
                  <a:pt x="705" y="331"/>
                  <a:pt x="649" y="312"/>
                </a:cubicBezTo>
                <a:cubicBezTo>
                  <a:pt x="618" y="265"/>
                  <a:pt x="653" y="306"/>
                  <a:pt x="601" y="280"/>
                </a:cubicBezTo>
                <a:cubicBezTo>
                  <a:pt x="584" y="271"/>
                  <a:pt x="553" y="248"/>
                  <a:pt x="553" y="248"/>
                </a:cubicBezTo>
                <a:cubicBezTo>
                  <a:pt x="548" y="240"/>
                  <a:pt x="545" y="230"/>
                  <a:pt x="537" y="224"/>
                </a:cubicBezTo>
                <a:cubicBezTo>
                  <a:pt x="530" y="219"/>
                  <a:pt x="519" y="222"/>
                  <a:pt x="513" y="216"/>
                </a:cubicBezTo>
                <a:cubicBezTo>
                  <a:pt x="470" y="173"/>
                  <a:pt x="545" y="205"/>
                  <a:pt x="481" y="184"/>
                </a:cubicBezTo>
                <a:cubicBezTo>
                  <a:pt x="458" y="161"/>
                  <a:pt x="440" y="135"/>
                  <a:pt x="417" y="112"/>
                </a:cubicBezTo>
                <a:cubicBezTo>
                  <a:pt x="406" y="80"/>
                  <a:pt x="392" y="74"/>
                  <a:pt x="361" y="64"/>
                </a:cubicBezTo>
                <a:cubicBezTo>
                  <a:pt x="337" y="28"/>
                  <a:pt x="307" y="23"/>
                  <a:pt x="273" y="0"/>
                </a:cubicBezTo>
                <a:cubicBezTo>
                  <a:pt x="236" y="9"/>
                  <a:pt x="223" y="17"/>
                  <a:pt x="185" y="8"/>
                </a:cubicBezTo>
                <a:cubicBezTo>
                  <a:pt x="142" y="11"/>
                  <a:pt x="99" y="9"/>
                  <a:pt x="57" y="16"/>
                </a:cubicBezTo>
                <a:cubicBezTo>
                  <a:pt x="0" y="25"/>
                  <a:pt x="44" y="113"/>
                  <a:pt x="73" y="128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Freeform 34"/>
          <p:cNvSpPr>
            <a:spLocks/>
          </p:cNvSpPr>
          <p:nvPr/>
        </p:nvSpPr>
        <p:spPr bwMode="auto">
          <a:xfrm>
            <a:off x="3227388" y="2716213"/>
            <a:ext cx="1762125" cy="1390650"/>
          </a:xfrm>
          <a:custGeom>
            <a:avLst/>
            <a:gdLst>
              <a:gd name="T0" fmla="*/ 72 w 1110"/>
              <a:gd name="T1" fmla="*/ 179 h 876"/>
              <a:gd name="T2" fmla="*/ 0 w 1110"/>
              <a:gd name="T3" fmla="*/ 275 h 876"/>
              <a:gd name="T4" fmla="*/ 32 w 1110"/>
              <a:gd name="T5" fmla="*/ 507 h 876"/>
              <a:gd name="T6" fmla="*/ 48 w 1110"/>
              <a:gd name="T7" fmla="*/ 563 h 876"/>
              <a:gd name="T8" fmla="*/ 96 w 1110"/>
              <a:gd name="T9" fmla="*/ 603 h 876"/>
              <a:gd name="T10" fmla="*/ 128 w 1110"/>
              <a:gd name="T11" fmla="*/ 723 h 876"/>
              <a:gd name="T12" fmla="*/ 152 w 1110"/>
              <a:gd name="T13" fmla="*/ 771 h 876"/>
              <a:gd name="T14" fmla="*/ 184 w 1110"/>
              <a:gd name="T15" fmla="*/ 779 h 876"/>
              <a:gd name="T16" fmla="*/ 288 w 1110"/>
              <a:gd name="T17" fmla="*/ 795 h 876"/>
              <a:gd name="T18" fmla="*/ 320 w 1110"/>
              <a:gd name="T19" fmla="*/ 803 h 876"/>
              <a:gd name="T20" fmla="*/ 352 w 1110"/>
              <a:gd name="T21" fmla="*/ 819 h 876"/>
              <a:gd name="T22" fmla="*/ 416 w 1110"/>
              <a:gd name="T23" fmla="*/ 803 h 876"/>
              <a:gd name="T24" fmla="*/ 576 w 1110"/>
              <a:gd name="T25" fmla="*/ 843 h 876"/>
              <a:gd name="T26" fmla="*/ 744 w 1110"/>
              <a:gd name="T27" fmla="*/ 859 h 876"/>
              <a:gd name="T28" fmla="*/ 832 w 1110"/>
              <a:gd name="T29" fmla="*/ 795 h 876"/>
              <a:gd name="T30" fmla="*/ 848 w 1110"/>
              <a:gd name="T31" fmla="*/ 755 h 876"/>
              <a:gd name="T32" fmla="*/ 864 w 1110"/>
              <a:gd name="T33" fmla="*/ 731 h 876"/>
              <a:gd name="T34" fmla="*/ 832 w 1110"/>
              <a:gd name="T35" fmla="*/ 683 h 876"/>
              <a:gd name="T36" fmla="*/ 840 w 1110"/>
              <a:gd name="T37" fmla="*/ 603 h 876"/>
              <a:gd name="T38" fmla="*/ 888 w 1110"/>
              <a:gd name="T39" fmla="*/ 571 h 876"/>
              <a:gd name="T40" fmla="*/ 904 w 1110"/>
              <a:gd name="T41" fmla="*/ 547 h 876"/>
              <a:gd name="T42" fmla="*/ 928 w 1110"/>
              <a:gd name="T43" fmla="*/ 531 h 876"/>
              <a:gd name="T44" fmla="*/ 944 w 1110"/>
              <a:gd name="T45" fmla="*/ 483 h 876"/>
              <a:gd name="T46" fmla="*/ 960 w 1110"/>
              <a:gd name="T47" fmla="*/ 459 h 876"/>
              <a:gd name="T48" fmla="*/ 968 w 1110"/>
              <a:gd name="T49" fmla="*/ 395 h 876"/>
              <a:gd name="T50" fmla="*/ 992 w 1110"/>
              <a:gd name="T51" fmla="*/ 387 h 876"/>
              <a:gd name="T52" fmla="*/ 1088 w 1110"/>
              <a:gd name="T53" fmla="*/ 355 h 876"/>
              <a:gd name="T54" fmla="*/ 1104 w 1110"/>
              <a:gd name="T55" fmla="*/ 307 h 876"/>
              <a:gd name="T56" fmla="*/ 1040 w 1110"/>
              <a:gd name="T57" fmla="*/ 259 h 876"/>
              <a:gd name="T58" fmla="*/ 1000 w 1110"/>
              <a:gd name="T59" fmla="*/ 211 h 876"/>
              <a:gd name="T60" fmla="*/ 960 w 1110"/>
              <a:gd name="T61" fmla="*/ 123 h 876"/>
              <a:gd name="T62" fmla="*/ 968 w 1110"/>
              <a:gd name="T63" fmla="*/ 59 h 876"/>
              <a:gd name="T64" fmla="*/ 992 w 1110"/>
              <a:gd name="T65" fmla="*/ 35 h 876"/>
              <a:gd name="T66" fmla="*/ 976 w 1110"/>
              <a:gd name="T67" fmla="*/ 3 h 87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10"/>
              <a:gd name="T103" fmla="*/ 0 h 876"/>
              <a:gd name="T104" fmla="*/ 1110 w 1110"/>
              <a:gd name="T105" fmla="*/ 876 h 87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10" h="876">
                <a:moveTo>
                  <a:pt x="72" y="179"/>
                </a:moveTo>
                <a:cubicBezTo>
                  <a:pt x="27" y="194"/>
                  <a:pt x="25" y="238"/>
                  <a:pt x="0" y="275"/>
                </a:cubicBezTo>
                <a:cubicBezTo>
                  <a:pt x="6" y="383"/>
                  <a:pt x="7" y="420"/>
                  <a:pt x="32" y="507"/>
                </a:cubicBezTo>
                <a:cubicBezTo>
                  <a:pt x="33" y="509"/>
                  <a:pt x="44" y="558"/>
                  <a:pt x="48" y="563"/>
                </a:cubicBezTo>
                <a:cubicBezTo>
                  <a:pt x="61" y="579"/>
                  <a:pt x="81" y="588"/>
                  <a:pt x="96" y="603"/>
                </a:cubicBezTo>
                <a:cubicBezTo>
                  <a:pt x="106" y="643"/>
                  <a:pt x="117" y="683"/>
                  <a:pt x="128" y="723"/>
                </a:cubicBezTo>
                <a:cubicBezTo>
                  <a:pt x="132" y="736"/>
                  <a:pt x="140" y="763"/>
                  <a:pt x="152" y="771"/>
                </a:cubicBezTo>
                <a:cubicBezTo>
                  <a:pt x="161" y="777"/>
                  <a:pt x="173" y="776"/>
                  <a:pt x="184" y="779"/>
                </a:cubicBezTo>
                <a:cubicBezTo>
                  <a:pt x="219" y="803"/>
                  <a:pt x="247" y="805"/>
                  <a:pt x="288" y="795"/>
                </a:cubicBezTo>
                <a:cubicBezTo>
                  <a:pt x="299" y="798"/>
                  <a:pt x="310" y="799"/>
                  <a:pt x="320" y="803"/>
                </a:cubicBezTo>
                <a:cubicBezTo>
                  <a:pt x="331" y="807"/>
                  <a:pt x="340" y="819"/>
                  <a:pt x="352" y="819"/>
                </a:cubicBezTo>
                <a:cubicBezTo>
                  <a:pt x="374" y="819"/>
                  <a:pt x="416" y="803"/>
                  <a:pt x="416" y="803"/>
                </a:cubicBezTo>
                <a:cubicBezTo>
                  <a:pt x="471" y="812"/>
                  <a:pt x="522" y="832"/>
                  <a:pt x="576" y="843"/>
                </a:cubicBezTo>
                <a:cubicBezTo>
                  <a:pt x="641" y="876"/>
                  <a:pt x="660" y="865"/>
                  <a:pt x="744" y="859"/>
                </a:cubicBezTo>
                <a:cubicBezTo>
                  <a:pt x="785" y="845"/>
                  <a:pt x="798" y="818"/>
                  <a:pt x="832" y="795"/>
                </a:cubicBezTo>
                <a:cubicBezTo>
                  <a:pt x="837" y="782"/>
                  <a:pt x="842" y="768"/>
                  <a:pt x="848" y="755"/>
                </a:cubicBezTo>
                <a:cubicBezTo>
                  <a:pt x="852" y="746"/>
                  <a:pt x="866" y="740"/>
                  <a:pt x="864" y="731"/>
                </a:cubicBezTo>
                <a:cubicBezTo>
                  <a:pt x="860" y="712"/>
                  <a:pt x="832" y="683"/>
                  <a:pt x="832" y="683"/>
                </a:cubicBezTo>
                <a:cubicBezTo>
                  <a:pt x="835" y="656"/>
                  <a:pt x="828" y="627"/>
                  <a:pt x="840" y="603"/>
                </a:cubicBezTo>
                <a:cubicBezTo>
                  <a:pt x="849" y="586"/>
                  <a:pt x="888" y="571"/>
                  <a:pt x="888" y="571"/>
                </a:cubicBezTo>
                <a:cubicBezTo>
                  <a:pt x="893" y="563"/>
                  <a:pt x="897" y="554"/>
                  <a:pt x="904" y="547"/>
                </a:cubicBezTo>
                <a:cubicBezTo>
                  <a:pt x="911" y="540"/>
                  <a:pt x="923" y="539"/>
                  <a:pt x="928" y="531"/>
                </a:cubicBezTo>
                <a:cubicBezTo>
                  <a:pt x="937" y="517"/>
                  <a:pt x="935" y="497"/>
                  <a:pt x="944" y="483"/>
                </a:cubicBezTo>
                <a:cubicBezTo>
                  <a:pt x="949" y="475"/>
                  <a:pt x="955" y="467"/>
                  <a:pt x="960" y="459"/>
                </a:cubicBezTo>
                <a:cubicBezTo>
                  <a:pt x="963" y="438"/>
                  <a:pt x="959" y="415"/>
                  <a:pt x="968" y="395"/>
                </a:cubicBezTo>
                <a:cubicBezTo>
                  <a:pt x="971" y="387"/>
                  <a:pt x="984" y="389"/>
                  <a:pt x="992" y="387"/>
                </a:cubicBezTo>
                <a:cubicBezTo>
                  <a:pt x="1030" y="378"/>
                  <a:pt x="1053" y="372"/>
                  <a:pt x="1088" y="355"/>
                </a:cubicBezTo>
                <a:cubicBezTo>
                  <a:pt x="1093" y="339"/>
                  <a:pt x="1099" y="323"/>
                  <a:pt x="1104" y="307"/>
                </a:cubicBezTo>
                <a:cubicBezTo>
                  <a:pt x="1110" y="290"/>
                  <a:pt x="1051" y="266"/>
                  <a:pt x="1040" y="259"/>
                </a:cubicBezTo>
                <a:cubicBezTo>
                  <a:pt x="1037" y="254"/>
                  <a:pt x="1001" y="213"/>
                  <a:pt x="1000" y="211"/>
                </a:cubicBezTo>
                <a:cubicBezTo>
                  <a:pt x="983" y="185"/>
                  <a:pt x="978" y="150"/>
                  <a:pt x="960" y="123"/>
                </a:cubicBezTo>
                <a:cubicBezTo>
                  <a:pt x="963" y="102"/>
                  <a:pt x="961" y="79"/>
                  <a:pt x="968" y="59"/>
                </a:cubicBezTo>
                <a:cubicBezTo>
                  <a:pt x="972" y="48"/>
                  <a:pt x="989" y="46"/>
                  <a:pt x="992" y="35"/>
                </a:cubicBezTo>
                <a:cubicBezTo>
                  <a:pt x="1002" y="0"/>
                  <a:pt x="991" y="3"/>
                  <a:pt x="976" y="3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Freeform 35"/>
          <p:cNvSpPr>
            <a:spLocks/>
          </p:cNvSpPr>
          <p:nvPr/>
        </p:nvSpPr>
        <p:spPr bwMode="auto">
          <a:xfrm>
            <a:off x="4778375" y="3038475"/>
            <a:ext cx="1257300" cy="1309688"/>
          </a:xfrm>
          <a:custGeom>
            <a:avLst/>
            <a:gdLst>
              <a:gd name="T0" fmla="*/ 207 w 792"/>
              <a:gd name="T1" fmla="*/ 824 h 825"/>
              <a:gd name="T2" fmla="*/ 135 w 792"/>
              <a:gd name="T3" fmla="*/ 816 h 825"/>
              <a:gd name="T4" fmla="*/ 127 w 792"/>
              <a:gd name="T5" fmla="*/ 792 h 825"/>
              <a:gd name="T6" fmla="*/ 103 w 792"/>
              <a:gd name="T7" fmla="*/ 784 h 825"/>
              <a:gd name="T8" fmla="*/ 95 w 792"/>
              <a:gd name="T9" fmla="*/ 672 h 825"/>
              <a:gd name="T10" fmla="*/ 63 w 792"/>
              <a:gd name="T11" fmla="*/ 552 h 825"/>
              <a:gd name="T12" fmla="*/ 15 w 792"/>
              <a:gd name="T13" fmla="*/ 512 h 825"/>
              <a:gd name="T14" fmla="*/ 55 w 792"/>
              <a:gd name="T15" fmla="*/ 456 h 825"/>
              <a:gd name="T16" fmla="*/ 79 w 792"/>
              <a:gd name="T17" fmla="*/ 440 h 825"/>
              <a:gd name="T18" fmla="*/ 111 w 792"/>
              <a:gd name="T19" fmla="*/ 304 h 825"/>
              <a:gd name="T20" fmla="*/ 183 w 792"/>
              <a:gd name="T21" fmla="*/ 128 h 825"/>
              <a:gd name="T22" fmla="*/ 223 w 792"/>
              <a:gd name="T23" fmla="*/ 88 h 825"/>
              <a:gd name="T24" fmla="*/ 239 w 792"/>
              <a:gd name="T25" fmla="*/ 64 h 825"/>
              <a:gd name="T26" fmla="*/ 287 w 792"/>
              <a:gd name="T27" fmla="*/ 32 h 825"/>
              <a:gd name="T28" fmla="*/ 447 w 792"/>
              <a:gd name="T29" fmla="*/ 72 h 825"/>
              <a:gd name="T30" fmla="*/ 639 w 792"/>
              <a:gd name="T31" fmla="*/ 80 h 825"/>
              <a:gd name="T32" fmla="*/ 671 w 792"/>
              <a:gd name="T33" fmla="*/ 48 h 825"/>
              <a:gd name="T34" fmla="*/ 687 w 792"/>
              <a:gd name="T35" fmla="*/ 24 h 825"/>
              <a:gd name="T36" fmla="*/ 735 w 792"/>
              <a:gd name="T37" fmla="*/ 0 h 825"/>
              <a:gd name="T38" fmla="*/ 735 w 792"/>
              <a:gd name="T39" fmla="*/ 96 h 825"/>
              <a:gd name="T40" fmla="*/ 679 w 792"/>
              <a:gd name="T41" fmla="*/ 160 h 825"/>
              <a:gd name="T42" fmla="*/ 647 w 792"/>
              <a:gd name="T43" fmla="*/ 192 h 825"/>
              <a:gd name="T44" fmla="*/ 599 w 792"/>
              <a:gd name="T45" fmla="*/ 224 h 825"/>
              <a:gd name="T46" fmla="*/ 335 w 792"/>
              <a:gd name="T47" fmla="*/ 200 h 825"/>
              <a:gd name="T48" fmla="*/ 255 w 792"/>
              <a:gd name="T49" fmla="*/ 208 h 825"/>
              <a:gd name="T50" fmla="*/ 223 w 792"/>
              <a:gd name="T51" fmla="*/ 224 h 82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92"/>
              <a:gd name="T79" fmla="*/ 0 h 825"/>
              <a:gd name="T80" fmla="*/ 792 w 792"/>
              <a:gd name="T81" fmla="*/ 825 h 825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92" h="825">
                <a:moveTo>
                  <a:pt x="207" y="824"/>
                </a:moveTo>
                <a:cubicBezTo>
                  <a:pt x="183" y="821"/>
                  <a:pt x="157" y="825"/>
                  <a:pt x="135" y="816"/>
                </a:cubicBezTo>
                <a:cubicBezTo>
                  <a:pt x="127" y="813"/>
                  <a:pt x="133" y="798"/>
                  <a:pt x="127" y="792"/>
                </a:cubicBezTo>
                <a:cubicBezTo>
                  <a:pt x="121" y="786"/>
                  <a:pt x="111" y="787"/>
                  <a:pt x="103" y="784"/>
                </a:cubicBezTo>
                <a:cubicBezTo>
                  <a:pt x="80" y="716"/>
                  <a:pt x="85" y="753"/>
                  <a:pt x="95" y="672"/>
                </a:cubicBezTo>
                <a:cubicBezTo>
                  <a:pt x="85" y="632"/>
                  <a:pt x="89" y="584"/>
                  <a:pt x="63" y="552"/>
                </a:cubicBezTo>
                <a:cubicBezTo>
                  <a:pt x="50" y="536"/>
                  <a:pt x="30" y="527"/>
                  <a:pt x="15" y="512"/>
                </a:cubicBezTo>
                <a:cubicBezTo>
                  <a:pt x="1" y="470"/>
                  <a:pt x="0" y="493"/>
                  <a:pt x="55" y="456"/>
                </a:cubicBezTo>
                <a:cubicBezTo>
                  <a:pt x="63" y="451"/>
                  <a:pt x="79" y="440"/>
                  <a:pt x="79" y="440"/>
                </a:cubicBezTo>
                <a:cubicBezTo>
                  <a:pt x="93" y="391"/>
                  <a:pt x="104" y="357"/>
                  <a:pt x="111" y="304"/>
                </a:cubicBezTo>
                <a:cubicBezTo>
                  <a:pt x="119" y="238"/>
                  <a:pt x="125" y="167"/>
                  <a:pt x="183" y="128"/>
                </a:cubicBezTo>
                <a:cubicBezTo>
                  <a:pt x="226" y="64"/>
                  <a:pt x="170" y="141"/>
                  <a:pt x="223" y="88"/>
                </a:cubicBezTo>
                <a:cubicBezTo>
                  <a:pt x="230" y="81"/>
                  <a:pt x="232" y="70"/>
                  <a:pt x="239" y="64"/>
                </a:cubicBezTo>
                <a:cubicBezTo>
                  <a:pt x="253" y="51"/>
                  <a:pt x="287" y="32"/>
                  <a:pt x="287" y="32"/>
                </a:cubicBezTo>
                <a:cubicBezTo>
                  <a:pt x="346" y="40"/>
                  <a:pt x="387" y="63"/>
                  <a:pt x="447" y="72"/>
                </a:cubicBezTo>
                <a:cubicBezTo>
                  <a:pt x="514" y="105"/>
                  <a:pt x="565" y="87"/>
                  <a:pt x="639" y="80"/>
                </a:cubicBezTo>
                <a:cubicBezTo>
                  <a:pt x="656" y="28"/>
                  <a:pt x="632" y="79"/>
                  <a:pt x="671" y="48"/>
                </a:cubicBezTo>
                <a:cubicBezTo>
                  <a:pt x="679" y="42"/>
                  <a:pt x="680" y="31"/>
                  <a:pt x="687" y="24"/>
                </a:cubicBezTo>
                <a:cubicBezTo>
                  <a:pt x="703" y="8"/>
                  <a:pt x="715" y="7"/>
                  <a:pt x="735" y="0"/>
                </a:cubicBezTo>
                <a:cubicBezTo>
                  <a:pt x="766" y="46"/>
                  <a:pt x="792" y="58"/>
                  <a:pt x="735" y="96"/>
                </a:cubicBezTo>
                <a:cubicBezTo>
                  <a:pt x="724" y="129"/>
                  <a:pt x="713" y="149"/>
                  <a:pt x="679" y="160"/>
                </a:cubicBezTo>
                <a:cubicBezTo>
                  <a:pt x="662" y="212"/>
                  <a:pt x="686" y="161"/>
                  <a:pt x="647" y="192"/>
                </a:cubicBezTo>
                <a:cubicBezTo>
                  <a:pt x="597" y="232"/>
                  <a:pt x="672" y="206"/>
                  <a:pt x="599" y="224"/>
                </a:cubicBezTo>
                <a:cubicBezTo>
                  <a:pt x="511" y="215"/>
                  <a:pt x="420" y="221"/>
                  <a:pt x="335" y="200"/>
                </a:cubicBezTo>
                <a:cubicBezTo>
                  <a:pt x="308" y="203"/>
                  <a:pt x="281" y="202"/>
                  <a:pt x="255" y="208"/>
                </a:cubicBezTo>
                <a:cubicBezTo>
                  <a:pt x="179" y="225"/>
                  <a:pt x="254" y="224"/>
                  <a:pt x="223" y="224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6" name="Freeform 36"/>
          <p:cNvSpPr>
            <a:spLocks/>
          </p:cNvSpPr>
          <p:nvPr/>
        </p:nvSpPr>
        <p:spPr bwMode="auto">
          <a:xfrm>
            <a:off x="5130800" y="3421063"/>
            <a:ext cx="585788" cy="962025"/>
          </a:xfrm>
          <a:custGeom>
            <a:avLst/>
            <a:gdLst>
              <a:gd name="T0" fmla="*/ 1 w 369"/>
              <a:gd name="T1" fmla="*/ 7 h 606"/>
              <a:gd name="T2" fmla="*/ 33 w 369"/>
              <a:gd name="T3" fmla="*/ 39 h 606"/>
              <a:gd name="T4" fmla="*/ 65 w 369"/>
              <a:gd name="T5" fmla="*/ 63 h 606"/>
              <a:gd name="T6" fmla="*/ 137 w 369"/>
              <a:gd name="T7" fmla="*/ 23 h 606"/>
              <a:gd name="T8" fmla="*/ 297 w 369"/>
              <a:gd name="T9" fmla="*/ 7 h 606"/>
              <a:gd name="T10" fmla="*/ 369 w 369"/>
              <a:gd name="T11" fmla="*/ 47 h 606"/>
              <a:gd name="T12" fmla="*/ 337 w 369"/>
              <a:gd name="T13" fmla="*/ 183 h 606"/>
              <a:gd name="T14" fmla="*/ 305 w 369"/>
              <a:gd name="T15" fmla="*/ 199 h 606"/>
              <a:gd name="T16" fmla="*/ 225 w 369"/>
              <a:gd name="T17" fmla="*/ 167 h 606"/>
              <a:gd name="T18" fmla="*/ 177 w 369"/>
              <a:gd name="T19" fmla="*/ 183 h 606"/>
              <a:gd name="T20" fmla="*/ 225 w 369"/>
              <a:gd name="T21" fmla="*/ 239 h 606"/>
              <a:gd name="T22" fmla="*/ 241 w 369"/>
              <a:gd name="T23" fmla="*/ 295 h 606"/>
              <a:gd name="T24" fmla="*/ 249 w 369"/>
              <a:gd name="T25" fmla="*/ 351 h 606"/>
              <a:gd name="T26" fmla="*/ 297 w 369"/>
              <a:gd name="T27" fmla="*/ 383 h 606"/>
              <a:gd name="T28" fmla="*/ 345 w 369"/>
              <a:gd name="T29" fmla="*/ 399 h 606"/>
              <a:gd name="T30" fmla="*/ 297 w 369"/>
              <a:gd name="T31" fmla="*/ 495 h 606"/>
              <a:gd name="T32" fmla="*/ 233 w 369"/>
              <a:gd name="T33" fmla="*/ 599 h 606"/>
              <a:gd name="T34" fmla="*/ 193 w 369"/>
              <a:gd name="T35" fmla="*/ 567 h 606"/>
              <a:gd name="T36" fmla="*/ 145 w 369"/>
              <a:gd name="T37" fmla="*/ 535 h 606"/>
              <a:gd name="T38" fmla="*/ 97 w 369"/>
              <a:gd name="T39" fmla="*/ 471 h 606"/>
              <a:gd name="T40" fmla="*/ 41 w 369"/>
              <a:gd name="T41" fmla="*/ 375 h 606"/>
              <a:gd name="T42" fmla="*/ 17 w 369"/>
              <a:gd name="T43" fmla="*/ 391 h 606"/>
              <a:gd name="T44" fmla="*/ 9 w 369"/>
              <a:gd name="T45" fmla="*/ 415 h 606"/>
              <a:gd name="T46" fmla="*/ 25 w 369"/>
              <a:gd name="T47" fmla="*/ 463 h 606"/>
              <a:gd name="T48" fmla="*/ 33 w 369"/>
              <a:gd name="T49" fmla="*/ 487 h 606"/>
              <a:gd name="T50" fmla="*/ 17 w 369"/>
              <a:gd name="T51" fmla="*/ 567 h 6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9"/>
              <a:gd name="T79" fmla="*/ 0 h 606"/>
              <a:gd name="T80" fmla="*/ 369 w 369"/>
              <a:gd name="T81" fmla="*/ 606 h 6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9" h="606">
                <a:moveTo>
                  <a:pt x="1" y="7"/>
                </a:moveTo>
                <a:cubicBezTo>
                  <a:pt x="55" y="25"/>
                  <a:pt x="0" y="0"/>
                  <a:pt x="33" y="39"/>
                </a:cubicBezTo>
                <a:cubicBezTo>
                  <a:pt x="42" y="49"/>
                  <a:pt x="54" y="55"/>
                  <a:pt x="65" y="63"/>
                </a:cubicBezTo>
                <a:cubicBezTo>
                  <a:pt x="89" y="47"/>
                  <a:pt x="113" y="39"/>
                  <a:pt x="137" y="23"/>
                </a:cubicBezTo>
                <a:cubicBezTo>
                  <a:pt x="190" y="36"/>
                  <a:pt x="244" y="15"/>
                  <a:pt x="297" y="7"/>
                </a:cubicBezTo>
                <a:cubicBezTo>
                  <a:pt x="338" y="15"/>
                  <a:pt x="356" y="7"/>
                  <a:pt x="369" y="47"/>
                </a:cubicBezTo>
                <a:cubicBezTo>
                  <a:pt x="362" y="80"/>
                  <a:pt x="350" y="160"/>
                  <a:pt x="337" y="183"/>
                </a:cubicBezTo>
                <a:cubicBezTo>
                  <a:pt x="331" y="193"/>
                  <a:pt x="316" y="194"/>
                  <a:pt x="305" y="199"/>
                </a:cubicBezTo>
                <a:cubicBezTo>
                  <a:pt x="275" y="191"/>
                  <a:pt x="254" y="177"/>
                  <a:pt x="225" y="167"/>
                </a:cubicBezTo>
                <a:cubicBezTo>
                  <a:pt x="209" y="172"/>
                  <a:pt x="168" y="169"/>
                  <a:pt x="177" y="183"/>
                </a:cubicBezTo>
                <a:cubicBezTo>
                  <a:pt x="198" y="215"/>
                  <a:pt x="188" y="227"/>
                  <a:pt x="225" y="239"/>
                </a:cubicBezTo>
                <a:cubicBezTo>
                  <a:pt x="230" y="258"/>
                  <a:pt x="237" y="276"/>
                  <a:pt x="241" y="295"/>
                </a:cubicBezTo>
                <a:cubicBezTo>
                  <a:pt x="245" y="313"/>
                  <a:pt x="239" y="335"/>
                  <a:pt x="249" y="351"/>
                </a:cubicBezTo>
                <a:cubicBezTo>
                  <a:pt x="259" y="367"/>
                  <a:pt x="281" y="372"/>
                  <a:pt x="297" y="383"/>
                </a:cubicBezTo>
                <a:cubicBezTo>
                  <a:pt x="311" y="392"/>
                  <a:pt x="345" y="399"/>
                  <a:pt x="345" y="399"/>
                </a:cubicBezTo>
                <a:cubicBezTo>
                  <a:pt x="359" y="441"/>
                  <a:pt x="338" y="481"/>
                  <a:pt x="297" y="495"/>
                </a:cubicBezTo>
                <a:cubicBezTo>
                  <a:pt x="289" y="543"/>
                  <a:pt x="282" y="583"/>
                  <a:pt x="233" y="599"/>
                </a:cubicBezTo>
                <a:cubicBezTo>
                  <a:pt x="179" y="581"/>
                  <a:pt x="238" y="606"/>
                  <a:pt x="193" y="567"/>
                </a:cubicBezTo>
                <a:cubicBezTo>
                  <a:pt x="179" y="554"/>
                  <a:pt x="145" y="535"/>
                  <a:pt x="145" y="535"/>
                </a:cubicBezTo>
                <a:cubicBezTo>
                  <a:pt x="127" y="508"/>
                  <a:pt x="107" y="501"/>
                  <a:pt x="97" y="471"/>
                </a:cubicBezTo>
                <a:cubicBezTo>
                  <a:pt x="86" y="393"/>
                  <a:pt x="89" y="423"/>
                  <a:pt x="41" y="375"/>
                </a:cubicBezTo>
                <a:cubicBezTo>
                  <a:pt x="29" y="338"/>
                  <a:pt x="36" y="341"/>
                  <a:pt x="17" y="391"/>
                </a:cubicBezTo>
                <a:cubicBezTo>
                  <a:pt x="14" y="399"/>
                  <a:pt x="12" y="407"/>
                  <a:pt x="9" y="415"/>
                </a:cubicBezTo>
                <a:cubicBezTo>
                  <a:pt x="14" y="431"/>
                  <a:pt x="20" y="447"/>
                  <a:pt x="25" y="463"/>
                </a:cubicBezTo>
                <a:cubicBezTo>
                  <a:pt x="28" y="471"/>
                  <a:pt x="33" y="487"/>
                  <a:pt x="33" y="487"/>
                </a:cubicBezTo>
                <a:cubicBezTo>
                  <a:pt x="28" y="514"/>
                  <a:pt x="17" y="567"/>
                  <a:pt x="17" y="567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7" name="Freeform 37"/>
          <p:cNvSpPr>
            <a:spLocks/>
          </p:cNvSpPr>
          <p:nvPr/>
        </p:nvSpPr>
        <p:spPr bwMode="auto">
          <a:xfrm>
            <a:off x="2628900" y="4410075"/>
            <a:ext cx="3189288" cy="546100"/>
          </a:xfrm>
          <a:custGeom>
            <a:avLst/>
            <a:gdLst>
              <a:gd name="T0" fmla="*/ 49 w 2009"/>
              <a:gd name="T1" fmla="*/ 0 h 344"/>
              <a:gd name="T2" fmla="*/ 41 w 2009"/>
              <a:gd name="T3" fmla="*/ 24 h 344"/>
              <a:gd name="T4" fmla="*/ 17 w 2009"/>
              <a:gd name="T5" fmla="*/ 40 h 344"/>
              <a:gd name="T6" fmla="*/ 97 w 2009"/>
              <a:gd name="T7" fmla="*/ 88 h 344"/>
              <a:gd name="T8" fmla="*/ 145 w 2009"/>
              <a:gd name="T9" fmla="*/ 120 h 344"/>
              <a:gd name="T10" fmla="*/ 161 w 2009"/>
              <a:gd name="T11" fmla="*/ 144 h 344"/>
              <a:gd name="T12" fmla="*/ 225 w 2009"/>
              <a:gd name="T13" fmla="*/ 160 h 344"/>
              <a:gd name="T14" fmla="*/ 321 w 2009"/>
              <a:gd name="T15" fmla="*/ 192 h 344"/>
              <a:gd name="T16" fmla="*/ 633 w 2009"/>
              <a:gd name="T17" fmla="*/ 232 h 344"/>
              <a:gd name="T18" fmla="*/ 897 w 2009"/>
              <a:gd name="T19" fmla="*/ 248 h 344"/>
              <a:gd name="T20" fmla="*/ 977 w 2009"/>
              <a:gd name="T21" fmla="*/ 280 h 344"/>
              <a:gd name="T22" fmla="*/ 1009 w 2009"/>
              <a:gd name="T23" fmla="*/ 272 h 344"/>
              <a:gd name="T24" fmla="*/ 1089 w 2009"/>
              <a:gd name="T25" fmla="*/ 288 h 344"/>
              <a:gd name="T26" fmla="*/ 1185 w 2009"/>
              <a:gd name="T27" fmla="*/ 320 h 344"/>
              <a:gd name="T28" fmla="*/ 1233 w 2009"/>
              <a:gd name="T29" fmla="*/ 336 h 344"/>
              <a:gd name="T30" fmla="*/ 1257 w 2009"/>
              <a:gd name="T31" fmla="*/ 344 h 344"/>
              <a:gd name="T32" fmla="*/ 1369 w 2009"/>
              <a:gd name="T33" fmla="*/ 336 h 344"/>
              <a:gd name="T34" fmla="*/ 1393 w 2009"/>
              <a:gd name="T35" fmla="*/ 320 h 344"/>
              <a:gd name="T36" fmla="*/ 1489 w 2009"/>
              <a:gd name="T37" fmla="*/ 272 h 344"/>
              <a:gd name="T38" fmla="*/ 1641 w 2009"/>
              <a:gd name="T39" fmla="*/ 296 h 344"/>
              <a:gd name="T40" fmla="*/ 1849 w 2009"/>
              <a:gd name="T41" fmla="*/ 272 h 344"/>
              <a:gd name="T42" fmla="*/ 1993 w 2009"/>
              <a:gd name="T43" fmla="*/ 240 h 344"/>
              <a:gd name="T44" fmla="*/ 2009 w 2009"/>
              <a:gd name="T45" fmla="*/ 216 h 34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009"/>
              <a:gd name="T70" fmla="*/ 0 h 344"/>
              <a:gd name="T71" fmla="*/ 2009 w 2009"/>
              <a:gd name="T72" fmla="*/ 344 h 34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009" h="344">
                <a:moveTo>
                  <a:pt x="49" y="0"/>
                </a:moveTo>
                <a:cubicBezTo>
                  <a:pt x="46" y="8"/>
                  <a:pt x="46" y="17"/>
                  <a:pt x="41" y="24"/>
                </a:cubicBezTo>
                <a:cubicBezTo>
                  <a:pt x="35" y="32"/>
                  <a:pt x="20" y="31"/>
                  <a:pt x="17" y="40"/>
                </a:cubicBezTo>
                <a:cubicBezTo>
                  <a:pt x="0" y="100"/>
                  <a:pt x="65" y="84"/>
                  <a:pt x="97" y="88"/>
                </a:cubicBezTo>
                <a:cubicBezTo>
                  <a:pt x="137" y="148"/>
                  <a:pt x="83" y="79"/>
                  <a:pt x="145" y="120"/>
                </a:cubicBezTo>
                <a:cubicBezTo>
                  <a:pt x="153" y="125"/>
                  <a:pt x="153" y="138"/>
                  <a:pt x="161" y="144"/>
                </a:cubicBezTo>
                <a:cubicBezTo>
                  <a:pt x="169" y="151"/>
                  <a:pt x="223" y="160"/>
                  <a:pt x="225" y="160"/>
                </a:cubicBezTo>
                <a:cubicBezTo>
                  <a:pt x="259" y="182"/>
                  <a:pt x="280" y="185"/>
                  <a:pt x="321" y="192"/>
                </a:cubicBezTo>
                <a:cubicBezTo>
                  <a:pt x="428" y="174"/>
                  <a:pt x="530" y="206"/>
                  <a:pt x="633" y="232"/>
                </a:cubicBezTo>
                <a:cubicBezTo>
                  <a:pt x="723" y="202"/>
                  <a:pt x="807" y="238"/>
                  <a:pt x="897" y="248"/>
                </a:cubicBezTo>
                <a:cubicBezTo>
                  <a:pt x="926" y="258"/>
                  <a:pt x="947" y="272"/>
                  <a:pt x="977" y="280"/>
                </a:cubicBezTo>
                <a:cubicBezTo>
                  <a:pt x="988" y="277"/>
                  <a:pt x="998" y="271"/>
                  <a:pt x="1009" y="272"/>
                </a:cubicBezTo>
                <a:cubicBezTo>
                  <a:pt x="1036" y="274"/>
                  <a:pt x="1089" y="288"/>
                  <a:pt x="1089" y="288"/>
                </a:cubicBezTo>
                <a:cubicBezTo>
                  <a:pt x="1134" y="333"/>
                  <a:pt x="1093" y="302"/>
                  <a:pt x="1185" y="320"/>
                </a:cubicBezTo>
                <a:cubicBezTo>
                  <a:pt x="1202" y="323"/>
                  <a:pt x="1217" y="331"/>
                  <a:pt x="1233" y="336"/>
                </a:cubicBezTo>
                <a:cubicBezTo>
                  <a:pt x="1241" y="339"/>
                  <a:pt x="1257" y="344"/>
                  <a:pt x="1257" y="344"/>
                </a:cubicBezTo>
                <a:cubicBezTo>
                  <a:pt x="1294" y="341"/>
                  <a:pt x="1332" y="343"/>
                  <a:pt x="1369" y="336"/>
                </a:cubicBezTo>
                <a:cubicBezTo>
                  <a:pt x="1378" y="334"/>
                  <a:pt x="1384" y="324"/>
                  <a:pt x="1393" y="320"/>
                </a:cubicBezTo>
                <a:cubicBezTo>
                  <a:pt x="1425" y="304"/>
                  <a:pt x="1454" y="284"/>
                  <a:pt x="1489" y="272"/>
                </a:cubicBezTo>
                <a:cubicBezTo>
                  <a:pt x="1539" y="289"/>
                  <a:pt x="1591" y="279"/>
                  <a:pt x="1641" y="296"/>
                </a:cubicBezTo>
                <a:cubicBezTo>
                  <a:pt x="1705" y="275"/>
                  <a:pt x="1783" y="277"/>
                  <a:pt x="1849" y="272"/>
                </a:cubicBezTo>
                <a:cubicBezTo>
                  <a:pt x="1925" y="247"/>
                  <a:pt x="1874" y="250"/>
                  <a:pt x="1993" y="240"/>
                </a:cubicBezTo>
                <a:cubicBezTo>
                  <a:pt x="1998" y="232"/>
                  <a:pt x="2009" y="216"/>
                  <a:pt x="2009" y="216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Freeform 38"/>
          <p:cNvSpPr>
            <a:spLocks/>
          </p:cNvSpPr>
          <p:nvPr/>
        </p:nvSpPr>
        <p:spPr bwMode="auto">
          <a:xfrm>
            <a:off x="2859088" y="4295775"/>
            <a:ext cx="3416300" cy="444500"/>
          </a:xfrm>
          <a:custGeom>
            <a:avLst/>
            <a:gdLst>
              <a:gd name="T0" fmla="*/ 0 w 2152"/>
              <a:gd name="T1" fmla="*/ 0 h 280"/>
              <a:gd name="T2" fmla="*/ 168 w 2152"/>
              <a:gd name="T3" fmla="*/ 24 h 280"/>
              <a:gd name="T4" fmla="*/ 304 w 2152"/>
              <a:gd name="T5" fmla="*/ 88 h 280"/>
              <a:gd name="T6" fmla="*/ 464 w 2152"/>
              <a:gd name="T7" fmla="*/ 40 h 280"/>
              <a:gd name="T8" fmla="*/ 576 w 2152"/>
              <a:gd name="T9" fmla="*/ 64 h 280"/>
              <a:gd name="T10" fmla="*/ 672 w 2152"/>
              <a:gd name="T11" fmla="*/ 80 h 280"/>
              <a:gd name="T12" fmla="*/ 816 w 2152"/>
              <a:gd name="T13" fmla="*/ 56 h 280"/>
              <a:gd name="T14" fmla="*/ 840 w 2152"/>
              <a:gd name="T15" fmla="*/ 80 h 280"/>
              <a:gd name="T16" fmla="*/ 864 w 2152"/>
              <a:gd name="T17" fmla="*/ 88 h 280"/>
              <a:gd name="T18" fmla="*/ 856 w 2152"/>
              <a:gd name="T19" fmla="*/ 184 h 280"/>
              <a:gd name="T20" fmla="*/ 832 w 2152"/>
              <a:gd name="T21" fmla="*/ 192 h 280"/>
              <a:gd name="T22" fmla="*/ 864 w 2152"/>
              <a:gd name="T23" fmla="*/ 184 h 280"/>
              <a:gd name="T24" fmla="*/ 1000 w 2152"/>
              <a:gd name="T25" fmla="*/ 216 h 280"/>
              <a:gd name="T26" fmla="*/ 1056 w 2152"/>
              <a:gd name="T27" fmla="*/ 248 h 280"/>
              <a:gd name="T28" fmla="*/ 1128 w 2152"/>
              <a:gd name="T29" fmla="*/ 232 h 280"/>
              <a:gd name="T30" fmla="*/ 1216 w 2152"/>
              <a:gd name="T31" fmla="*/ 240 h 280"/>
              <a:gd name="T32" fmla="*/ 1280 w 2152"/>
              <a:gd name="T33" fmla="*/ 232 h 280"/>
              <a:gd name="T34" fmla="*/ 1344 w 2152"/>
              <a:gd name="T35" fmla="*/ 248 h 280"/>
              <a:gd name="T36" fmla="*/ 1496 w 2152"/>
              <a:gd name="T37" fmla="*/ 216 h 280"/>
              <a:gd name="T38" fmla="*/ 1864 w 2152"/>
              <a:gd name="T39" fmla="*/ 280 h 280"/>
              <a:gd name="T40" fmla="*/ 2016 w 2152"/>
              <a:gd name="T41" fmla="*/ 176 h 280"/>
              <a:gd name="T42" fmla="*/ 2056 w 2152"/>
              <a:gd name="T43" fmla="*/ 160 h 280"/>
              <a:gd name="T44" fmla="*/ 2064 w 2152"/>
              <a:gd name="T45" fmla="*/ 184 h 280"/>
              <a:gd name="T46" fmla="*/ 2088 w 2152"/>
              <a:gd name="T47" fmla="*/ 192 h 280"/>
              <a:gd name="T48" fmla="*/ 2104 w 2152"/>
              <a:gd name="T49" fmla="*/ 216 h 280"/>
              <a:gd name="T50" fmla="*/ 2144 w 2152"/>
              <a:gd name="T51" fmla="*/ 248 h 28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152"/>
              <a:gd name="T79" fmla="*/ 0 h 280"/>
              <a:gd name="T80" fmla="*/ 2152 w 2152"/>
              <a:gd name="T81" fmla="*/ 280 h 28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152" h="280">
                <a:moveTo>
                  <a:pt x="0" y="0"/>
                </a:moveTo>
                <a:cubicBezTo>
                  <a:pt x="47" y="4"/>
                  <a:pt x="123" y="1"/>
                  <a:pt x="168" y="24"/>
                </a:cubicBezTo>
                <a:cubicBezTo>
                  <a:pt x="218" y="49"/>
                  <a:pt x="248" y="79"/>
                  <a:pt x="304" y="88"/>
                </a:cubicBezTo>
                <a:cubicBezTo>
                  <a:pt x="395" y="79"/>
                  <a:pt x="392" y="76"/>
                  <a:pt x="464" y="40"/>
                </a:cubicBezTo>
                <a:cubicBezTo>
                  <a:pt x="555" y="58"/>
                  <a:pt x="518" y="49"/>
                  <a:pt x="576" y="64"/>
                </a:cubicBezTo>
                <a:cubicBezTo>
                  <a:pt x="615" y="90"/>
                  <a:pt x="622" y="88"/>
                  <a:pt x="672" y="80"/>
                </a:cubicBezTo>
                <a:cubicBezTo>
                  <a:pt x="740" y="46"/>
                  <a:pt x="719" y="47"/>
                  <a:pt x="816" y="56"/>
                </a:cubicBezTo>
                <a:cubicBezTo>
                  <a:pt x="824" y="64"/>
                  <a:pt x="831" y="74"/>
                  <a:pt x="840" y="80"/>
                </a:cubicBezTo>
                <a:cubicBezTo>
                  <a:pt x="847" y="85"/>
                  <a:pt x="863" y="80"/>
                  <a:pt x="864" y="88"/>
                </a:cubicBezTo>
                <a:cubicBezTo>
                  <a:pt x="869" y="120"/>
                  <a:pt x="865" y="153"/>
                  <a:pt x="856" y="184"/>
                </a:cubicBezTo>
                <a:cubicBezTo>
                  <a:pt x="854" y="192"/>
                  <a:pt x="824" y="192"/>
                  <a:pt x="832" y="192"/>
                </a:cubicBezTo>
                <a:cubicBezTo>
                  <a:pt x="843" y="192"/>
                  <a:pt x="853" y="187"/>
                  <a:pt x="864" y="184"/>
                </a:cubicBezTo>
                <a:cubicBezTo>
                  <a:pt x="935" y="202"/>
                  <a:pt x="904" y="206"/>
                  <a:pt x="1000" y="216"/>
                </a:cubicBezTo>
                <a:cubicBezTo>
                  <a:pt x="1019" y="226"/>
                  <a:pt x="1035" y="246"/>
                  <a:pt x="1056" y="248"/>
                </a:cubicBezTo>
                <a:cubicBezTo>
                  <a:pt x="1077" y="250"/>
                  <a:pt x="1107" y="239"/>
                  <a:pt x="1128" y="232"/>
                </a:cubicBezTo>
                <a:cubicBezTo>
                  <a:pt x="1157" y="235"/>
                  <a:pt x="1187" y="240"/>
                  <a:pt x="1216" y="240"/>
                </a:cubicBezTo>
                <a:cubicBezTo>
                  <a:pt x="1237" y="240"/>
                  <a:pt x="1259" y="231"/>
                  <a:pt x="1280" y="232"/>
                </a:cubicBezTo>
                <a:cubicBezTo>
                  <a:pt x="1302" y="233"/>
                  <a:pt x="1344" y="248"/>
                  <a:pt x="1344" y="248"/>
                </a:cubicBezTo>
                <a:cubicBezTo>
                  <a:pt x="1406" y="243"/>
                  <a:pt x="1447" y="249"/>
                  <a:pt x="1496" y="216"/>
                </a:cubicBezTo>
                <a:cubicBezTo>
                  <a:pt x="1810" y="224"/>
                  <a:pt x="1720" y="184"/>
                  <a:pt x="1864" y="280"/>
                </a:cubicBezTo>
                <a:cubicBezTo>
                  <a:pt x="1900" y="244"/>
                  <a:pt x="1967" y="188"/>
                  <a:pt x="2016" y="176"/>
                </a:cubicBezTo>
                <a:cubicBezTo>
                  <a:pt x="2027" y="160"/>
                  <a:pt x="2032" y="136"/>
                  <a:pt x="2056" y="160"/>
                </a:cubicBezTo>
                <a:cubicBezTo>
                  <a:pt x="2062" y="166"/>
                  <a:pt x="2058" y="178"/>
                  <a:pt x="2064" y="184"/>
                </a:cubicBezTo>
                <a:cubicBezTo>
                  <a:pt x="2070" y="190"/>
                  <a:pt x="2080" y="189"/>
                  <a:pt x="2088" y="192"/>
                </a:cubicBezTo>
                <a:cubicBezTo>
                  <a:pt x="2093" y="200"/>
                  <a:pt x="2096" y="211"/>
                  <a:pt x="2104" y="216"/>
                </a:cubicBezTo>
                <a:cubicBezTo>
                  <a:pt x="2152" y="243"/>
                  <a:pt x="2144" y="200"/>
                  <a:pt x="2144" y="248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>
            <a:off x="5919788" y="4765675"/>
            <a:ext cx="0" cy="152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Freeform 40"/>
          <p:cNvSpPr>
            <a:spLocks/>
          </p:cNvSpPr>
          <p:nvPr/>
        </p:nvSpPr>
        <p:spPr bwMode="auto">
          <a:xfrm>
            <a:off x="4852988" y="4867275"/>
            <a:ext cx="406400" cy="266700"/>
          </a:xfrm>
          <a:custGeom>
            <a:avLst/>
            <a:gdLst>
              <a:gd name="T0" fmla="*/ 0 w 256"/>
              <a:gd name="T1" fmla="*/ 32 h 168"/>
              <a:gd name="T2" fmla="*/ 48 w 256"/>
              <a:gd name="T3" fmla="*/ 64 h 168"/>
              <a:gd name="T4" fmla="*/ 104 w 256"/>
              <a:gd name="T5" fmla="*/ 128 h 168"/>
              <a:gd name="T6" fmla="*/ 120 w 256"/>
              <a:gd name="T7" fmla="*/ 152 h 168"/>
              <a:gd name="T8" fmla="*/ 168 w 256"/>
              <a:gd name="T9" fmla="*/ 168 h 168"/>
              <a:gd name="T10" fmla="*/ 240 w 256"/>
              <a:gd name="T11" fmla="*/ 128 h 168"/>
              <a:gd name="T12" fmla="*/ 256 w 256"/>
              <a:gd name="T13" fmla="*/ 80 h 168"/>
              <a:gd name="T14" fmla="*/ 208 w 256"/>
              <a:gd name="T15" fmla="*/ 0 h 1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6"/>
              <a:gd name="T25" fmla="*/ 0 h 168"/>
              <a:gd name="T26" fmla="*/ 256 w 256"/>
              <a:gd name="T27" fmla="*/ 168 h 1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6" h="168">
                <a:moveTo>
                  <a:pt x="0" y="32"/>
                </a:moveTo>
                <a:cubicBezTo>
                  <a:pt x="16" y="43"/>
                  <a:pt x="42" y="46"/>
                  <a:pt x="48" y="64"/>
                </a:cubicBezTo>
                <a:cubicBezTo>
                  <a:pt x="59" y="96"/>
                  <a:pt x="76" y="109"/>
                  <a:pt x="104" y="128"/>
                </a:cubicBezTo>
                <a:cubicBezTo>
                  <a:pt x="109" y="136"/>
                  <a:pt x="112" y="147"/>
                  <a:pt x="120" y="152"/>
                </a:cubicBezTo>
                <a:cubicBezTo>
                  <a:pt x="134" y="161"/>
                  <a:pt x="168" y="168"/>
                  <a:pt x="168" y="168"/>
                </a:cubicBezTo>
                <a:cubicBezTo>
                  <a:pt x="198" y="158"/>
                  <a:pt x="225" y="161"/>
                  <a:pt x="240" y="128"/>
                </a:cubicBezTo>
                <a:cubicBezTo>
                  <a:pt x="247" y="113"/>
                  <a:pt x="256" y="80"/>
                  <a:pt x="256" y="80"/>
                </a:cubicBezTo>
                <a:cubicBezTo>
                  <a:pt x="247" y="67"/>
                  <a:pt x="208" y="23"/>
                  <a:pt x="208" y="0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Freeform 41"/>
          <p:cNvSpPr>
            <a:spLocks/>
          </p:cNvSpPr>
          <p:nvPr/>
        </p:nvSpPr>
        <p:spPr bwMode="auto">
          <a:xfrm>
            <a:off x="5538788" y="4699000"/>
            <a:ext cx="457200" cy="504825"/>
          </a:xfrm>
          <a:custGeom>
            <a:avLst/>
            <a:gdLst>
              <a:gd name="T0" fmla="*/ 208 w 296"/>
              <a:gd name="T1" fmla="*/ 0 h 270"/>
              <a:gd name="T2" fmla="*/ 136 w 296"/>
              <a:gd name="T3" fmla="*/ 24 h 270"/>
              <a:gd name="T4" fmla="*/ 112 w 296"/>
              <a:gd name="T5" fmla="*/ 32 h 270"/>
              <a:gd name="T6" fmla="*/ 48 w 296"/>
              <a:gd name="T7" fmla="*/ 128 h 270"/>
              <a:gd name="T8" fmla="*/ 0 w 296"/>
              <a:gd name="T9" fmla="*/ 192 h 270"/>
              <a:gd name="T10" fmla="*/ 112 w 296"/>
              <a:gd name="T11" fmla="*/ 240 h 270"/>
              <a:gd name="T12" fmla="*/ 224 w 296"/>
              <a:gd name="T13" fmla="*/ 184 h 270"/>
              <a:gd name="T14" fmla="*/ 240 w 296"/>
              <a:gd name="T15" fmla="*/ 160 h 270"/>
              <a:gd name="T16" fmla="*/ 272 w 296"/>
              <a:gd name="T17" fmla="*/ 144 h 270"/>
              <a:gd name="T18" fmla="*/ 288 w 296"/>
              <a:gd name="T19" fmla="*/ 96 h 270"/>
              <a:gd name="T20" fmla="*/ 296 w 296"/>
              <a:gd name="T21" fmla="*/ 88 h 27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6"/>
              <a:gd name="T34" fmla="*/ 0 h 270"/>
              <a:gd name="T35" fmla="*/ 296 w 296"/>
              <a:gd name="T36" fmla="*/ 270 h 27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6" h="270">
                <a:moveTo>
                  <a:pt x="208" y="0"/>
                </a:moveTo>
                <a:cubicBezTo>
                  <a:pt x="176" y="11"/>
                  <a:pt x="155" y="18"/>
                  <a:pt x="136" y="24"/>
                </a:cubicBezTo>
                <a:cubicBezTo>
                  <a:pt x="128" y="27"/>
                  <a:pt x="112" y="32"/>
                  <a:pt x="112" y="32"/>
                </a:cubicBezTo>
                <a:cubicBezTo>
                  <a:pt x="99" y="71"/>
                  <a:pt x="77" y="99"/>
                  <a:pt x="48" y="128"/>
                </a:cubicBezTo>
                <a:cubicBezTo>
                  <a:pt x="38" y="158"/>
                  <a:pt x="18" y="165"/>
                  <a:pt x="0" y="192"/>
                </a:cubicBezTo>
                <a:cubicBezTo>
                  <a:pt x="16" y="270"/>
                  <a:pt x="29" y="248"/>
                  <a:pt x="112" y="240"/>
                </a:cubicBezTo>
                <a:cubicBezTo>
                  <a:pt x="158" y="228"/>
                  <a:pt x="179" y="195"/>
                  <a:pt x="224" y="184"/>
                </a:cubicBezTo>
                <a:cubicBezTo>
                  <a:pt x="229" y="176"/>
                  <a:pt x="233" y="166"/>
                  <a:pt x="240" y="160"/>
                </a:cubicBezTo>
                <a:cubicBezTo>
                  <a:pt x="249" y="152"/>
                  <a:pt x="265" y="154"/>
                  <a:pt x="272" y="144"/>
                </a:cubicBezTo>
                <a:cubicBezTo>
                  <a:pt x="282" y="131"/>
                  <a:pt x="276" y="108"/>
                  <a:pt x="288" y="96"/>
                </a:cubicBezTo>
                <a:cubicBezTo>
                  <a:pt x="291" y="93"/>
                  <a:pt x="293" y="91"/>
                  <a:pt x="296" y="88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Freeform 42"/>
          <p:cNvSpPr>
            <a:spLocks/>
          </p:cNvSpPr>
          <p:nvPr/>
        </p:nvSpPr>
        <p:spPr bwMode="auto">
          <a:xfrm>
            <a:off x="5694363" y="2911475"/>
            <a:ext cx="885825" cy="889000"/>
          </a:xfrm>
          <a:custGeom>
            <a:avLst/>
            <a:gdLst>
              <a:gd name="T0" fmla="*/ 286 w 558"/>
              <a:gd name="T1" fmla="*/ 504 h 560"/>
              <a:gd name="T2" fmla="*/ 238 w 558"/>
              <a:gd name="T3" fmla="*/ 560 h 560"/>
              <a:gd name="T4" fmla="*/ 198 w 558"/>
              <a:gd name="T5" fmla="*/ 552 h 560"/>
              <a:gd name="T6" fmla="*/ 182 w 558"/>
              <a:gd name="T7" fmla="*/ 528 h 560"/>
              <a:gd name="T8" fmla="*/ 158 w 558"/>
              <a:gd name="T9" fmla="*/ 520 h 560"/>
              <a:gd name="T10" fmla="*/ 14 w 558"/>
              <a:gd name="T11" fmla="*/ 504 h 560"/>
              <a:gd name="T12" fmla="*/ 62 w 558"/>
              <a:gd name="T13" fmla="*/ 424 h 560"/>
              <a:gd name="T14" fmla="*/ 294 w 558"/>
              <a:gd name="T15" fmla="*/ 456 h 560"/>
              <a:gd name="T16" fmla="*/ 342 w 558"/>
              <a:gd name="T17" fmla="*/ 424 h 560"/>
              <a:gd name="T18" fmla="*/ 318 w 558"/>
              <a:gd name="T19" fmla="*/ 352 h 560"/>
              <a:gd name="T20" fmla="*/ 310 w 558"/>
              <a:gd name="T21" fmla="*/ 328 h 560"/>
              <a:gd name="T22" fmla="*/ 326 w 558"/>
              <a:gd name="T23" fmla="*/ 272 h 560"/>
              <a:gd name="T24" fmla="*/ 366 w 558"/>
              <a:gd name="T25" fmla="*/ 128 h 560"/>
              <a:gd name="T26" fmla="*/ 430 w 558"/>
              <a:gd name="T27" fmla="*/ 24 h 560"/>
              <a:gd name="T28" fmla="*/ 486 w 558"/>
              <a:gd name="T29" fmla="*/ 0 h 560"/>
              <a:gd name="T30" fmla="*/ 550 w 558"/>
              <a:gd name="T31" fmla="*/ 40 h 560"/>
              <a:gd name="T32" fmla="*/ 534 w 558"/>
              <a:gd name="T33" fmla="*/ 168 h 560"/>
              <a:gd name="T34" fmla="*/ 518 w 558"/>
              <a:gd name="T35" fmla="*/ 216 h 560"/>
              <a:gd name="T36" fmla="*/ 558 w 558"/>
              <a:gd name="T37" fmla="*/ 288 h 560"/>
              <a:gd name="T38" fmla="*/ 502 w 558"/>
              <a:gd name="T39" fmla="*/ 344 h 560"/>
              <a:gd name="T40" fmla="*/ 502 w 558"/>
              <a:gd name="T41" fmla="*/ 424 h 560"/>
              <a:gd name="T42" fmla="*/ 486 w 558"/>
              <a:gd name="T43" fmla="*/ 488 h 560"/>
              <a:gd name="T44" fmla="*/ 390 w 558"/>
              <a:gd name="T45" fmla="*/ 504 h 56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558"/>
              <a:gd name="T70" fmla="*/ 0 h 560"/>
              <a:gd name="T71" fmla="*/ 558 w 558"/>
              <a:gd name="T72" fmla="*/ 560 h 56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558" h="560">
                <a:moveTo>
                  <a:pt x="286" y="504"/>
                </a:moveTo>
                <a:cubicBezTo>
                  <a:pt x="276" y="535"/>
                  <a:pt x="270" y="549"/>
                  <a:pt x="238" y="560"/>
                </a:cubicBezTo>
                <a:cubicBezTo>
                  <a:pt x="225" y="557"/>
                  <a:pt x="210" y="559"/>
                  <a:pt x="198" y="552"/>
                </a:cubicBezTo>
                <a:cubicBezTo>
                  <a:pt x="190" y="547"/>
                  <a:pt x="190" y="534"/>
                  <a:pt x="182" y="528"/>
                </a:cubicBezTo>
                <a:cubicBezTo>
                  <a:pt x="175" y="523"/>
                  <a:pt x="166" y="523"/>
                  <a:pt x="158" y="520"/>
                </a:cubicBezTo>
                <a:cubicBezTo>
                  <a:pt x="105" y="528"/>
                  <a:pt x="61" y="535"/>
                  <a:pt x="14" y="504"/>
                </a:cubicBezTo>
                <a:cubicBezTo>
                  <a:pt x="0" y="461"/>
                  <a:pt x="21" y="438"/>
                  <a:pt x="62" y="424"/>
                </a:cubicBezTo>
                <a:cubicBezTo>
                  <a:pt x="140" y="435"/>
                  <a:pt x="223" y="420"/>
                  <a:pt x="294" y="456"/>
                </a:cubicBezTo>
                <a:cubicBezTo>
                  <a:pt x="310" y="452"/>
                  <a:pt x="342" y="452"/>
                  <a:pt x="342" y="424"/>
                </a:cubicBezTo>
                <a:cubicBezTo>
                  <a:pt x="342" y="424"/>
                  <a:pt x="322" y="364"/>
                  <a:pt x="318" y="352"/>
                </a:cubicBezTo>
                <a:cubicBezTo>
                  <a:pt x="315" y="344"/>
                  <a:pt x="310" y="328"/>
                  <a:pt x="310" y="328"/>
                </a:cubicBezTo>
                <a:cubicBezTo>
                  <a:pt x="315" y="309"/>
                  <a:pt x="324" y="291"/>
                  <a:pt x="326" y="272"/>
                </a:cubicBezTo>
                <a:cubicBezTo>
                  <a:pt x="335" y="203"/>
                  <a:pt x="313" y="163"/>
                  <a:pt x="366" y="128"/>
                </a:cubicBezTo>
                <a:cubicBezTo>
                  <a:pt x="377" y="94"/>
                  <a:pt x="399" y="45"/>
                  <a:pt x="430" y="24"/>
                </a:cubicBezTo>
                <a:cubicBezTo>
                  <a:pt x="447" y="13"/>
                  <a:pt x="468" y="9"/>
                  <a:pt x="486" y="0"/>
                </a:cubicBezTo>
                <a:cubicBezTo>
                  <a:pt x="543" y="19"/>
                  <a:pt x="525" y="2"/>
                  <a:pt x="550" y="40"/>
                </a:cubicBezTo>
                <a:cubicBezTo>
                  <a:pt x="545" y="83"/>
                  <a:pt x="542" y="126"/>
                  <a:pt x="534" y="168"/>
                </a:cubicBezTo>
                <a:cubicBezTo>
                  <a:pt x="531" y="185"/>
                  <a:pt x="518" y="216"/>
                  <a:pt x="518" y="216"/>
                </a:cubicBezTo>
                <a:cubicBezTo>
                  <a:pt x="527" y="242"/>
                  <a:pt x="558" y="288"/>
                  <a:pt x="558" y="288"/>
                </a:cubicBezTo>
                <a:cubicBezTo>
                  <a:pt x="548" y="327"/>
                  <a:pt x="539" y="332"/>
                  <a:pt x="502" y="344"/>
                </a:cubicBezTo>
                <a:cubicBezTo>
                  <a:pt x="478" y="380"/>
                  <a:pt x="489" y="385"/>
                  <a:pt x="502" y="424"/>
                </a:cubicBezTo>
                <a:cubicBezTo>
                  <a:pt x="497" y="445"/>
                  <a:pt x="491" y="467"/>
                  <a:pt x="486" y="488"/>
                </a:cubicBezTo>
                <a:cubicBezTo>
                  <a:pt x="481" y="509"/>
                  <a:pt x="400" y="504"/>
                  <a:pt x="390" y="504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3" name="Freeform 43"/>
          <p:cNvSpPr>
            <a:spLocks/>
          </p:cNvSpPr>
          <p:nvPr/>
        </p:nvSpPr>
        <p:spPr bwMode="auto">
          <a:xfrm>
            <a:off x="5959475" y="3617913"/>
            <a:ext cx="960438" cy="492125"/>
          </a:xfrm>
          <a:custGeom>
            <a:avLst/>
            <a:gdLst>
              <a:gd name="T0" fmla="*/ 199 w 605"/>
              <a:gd name="T1" fmla="*/ 161 h 310"/>
              <a:gd name="T2" fmla="*/ 71 w 605"/>
              <a:gd name="T3" fmla="*/ 137 h 310"/>
              <a:gd name="T4" fmla="*/ 87 w 605"/>
              <a:gd name="T5" fmla="*/ 257 h 310"/>
              <a:gd name="T6" fmla="*/ 199 w 605"/>
              <a:gd name="T7" fmla="*/ 281 h 310"/>
              <a:gd name="T8" fmla="*/ 247 w 605"/>
              <a:gd name="T9" fmla="*/ 249 h 310"/>
              <a:gd name="T10" fmla="*/ 295 w 605"/>
              <a:gd name="T11" fmla="*/ 265 h 310"/>
              <a:gd name="T12" fmla="*/ 471 w 605"/>
              <a:gd name="T13" fmla="*/ 257 h 310"/>
              <a:gd name="T14" fmla="*/ 495 w 605"/>
              <a:gd name="T15" fmla="*/ 265 h 310"/>
              <a:gd name="T16" fmla="*/ 511 w 605"/>
              <a:gd name="T17" fmla="*/ 289 h 310"/>
              <a:gd name="T18" fmla="*/ 591 w 605"/>
              <a:gd name="T19" fmla="*/ 281 h 310"/>
              <a:gd name="T20" fmla="*/ 559 w 605"/>
              <a:gd name="T21" fmla="*/ 177 h 310"/>
              <a:gd name="T22" fmla="*/ 527 w 605"/>
              <a:gd name="T23" fmla="*/ 129 h 310"/>
              <a:gd name="T24" fmla="*/ 511 w 605"/>
              <a:gd name="T25" fmla="*/ 105 h 310"/>
              <a:gd name="T26" fmla="*/ 495 w 605"/>
              <a:gd name="T27" fmla="*/ 1 h 310"/>
              <a:gd name="T28" fmla="*/ 423 w 605"/>
              <a:gd name="T29" fmla="*/ 33 h 310"/>
              <a:gd name="T30" fmla="*/ 383 w 605"/>
              <a:gd name="T31" fmla="*/ 97 h 310"/>
              <a:gd name="T32" fmla="*/ 287 w 605"/>
              <a:gd name="T33" fmla="*/ 105 h 310"/>
              <a:gd name="T34" fmla="*/ 255 w 605"/>
              <a:gd name="T35" fmla="*/ 129 h 31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05"/>
              <a:gd name="T55" fmla="*/ 0 h 310"/>
              <a:gd name="T56" fmla="*/ 605 w 605"/>
              <a:gd name="T57" fmla="*/ 310 h 31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05" h="310">
                <a:moveTo>
                  <a:pt x="199" y="161"/>
                </a:moveTo>
                <a:cubicBezTo>
                  <a:pt x="154" y="116"/>
                  <a:pt x="143" y="130"/>
                  <a:pt x="71" y="137"/>
                </a:cubicBezTo>
                <a:cubicBezTo>
                  <a:pt x="0" y="161"/>
                  <a:pt x="36" y="240"/>
                  <a:pt x="87" y="257"/>
                </a:cubicBezTo>
                <a:cubicBezTo>
                  <a:pt x="105" y="310"/>
                  <a:pt x="146" y="286"/>
                  <a:pt x="199" y="281"/>
                </a:cubicBezTo>
                <a:cubicBezTo>
                  <a:pt x="210" y="270"/>
                  <a:pt x="226" y="247"/>
                  <a:pt x="247" y="249"/>
                </a:cubicBezTo>
                <a:cubicBezTo>
                  <a:pt x="264" y="251"/>
                  <a:pt x="295" y="265"/>
                  <a:pt x="295" y="265"/>
                </a:cubicBezTo>
                <a:cubicBezTo>
                  <a:pt x="367" y="256"/>
                  <a:pt x="397" y="250"/>
                  <a:pt x="471" y="257"/>
                </a:cubicBezTo>
                <a:cubicBezTo>
                  <a:pt x="479" y="260"/>
                  <a:pt x="488" y="260"/>
                  <a:pt x="495" y="265"/>
                </a:cubicBezTo>
                <a:cubicBezTo>
                  <a:pt x="503" y="271"/>
                  <a:pt x="502" y="287"/>
                  <a:pt x="511" y="289"/>
                </a:cubicBezTo>
                <a:cubicBezTo>
                  <a:pt x="537" y="293"/>
                  <a:pt x="564" y="284"/>
                  <a:pt x="591" y="281"/>
                </a:cubicBezTo>
                <a:cubicBezTo>
                  <a:pt x="605" y="239"/>
                  <a:pt x="595" y="201"/>
                  <a:pt x="559" y="177"/>
                </a:cubicBezTo>
                <a:cubicBezTo>
                  <a:pt x="548" y="161"/>
                  <a:pt x="538" y="145"/>
                  <a:pt x="527" y="129"/>
                </a:cubicBezTo>
                <a:cubicBezTo>
                  <a:pt x="522" y="121"/>
                  <a:pt x="511" y="105"/>
                  <a:pt x="511" y="105"/>
                </a:cubicBezTo>
                <a:cubicBezTo>
                  <a:pt x="527" y="57"/>
                  <a:pt x="546" y="35"/>
                  <a:pt x="495" y="1"/>
                </a:cubicBezTo>
                <a:cubicBezTo>
                  <a:pt x="461" y="7"/>
                  <a:pt x="441" y="0"/>
                  <a:pt x="423" y="33"/>
                </a:cubicBezTo>
                <a:cubicBezTo>
                  <a:pt x="409" y="58"/>
                  <a:pt x="418" y="90"/>
                  <a:pt x="383" y="97"/>
                </a:cubicBezTo>
                <a:cubicBezTo>
                  <a:pt x="352" y="103"/>
                  <a:pt x="319" y="102"/>
                  <a:pt x="287" y="105"/>
                </a:cubicBezTo>
                <a:cubicBezTo>
                  <a:pt x="268" y="133"/>
                  <a:pt x="281" y="129"/>
                  <a:pt x="255" y="129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Freeform 44"/>
          <p:cNvSpPr>
            <a:spLocks/>
          </p:cNvSpPr>
          <p:nvPr/>
        </p:nvSpPr>
        <p:spPr bwMode="auto">
          <a:xfrm>
            <a:off x="6696075" y="3365500"/>
            <a:ext cx="1814513" cy="1574800"/>
          </a:xfrm>
          <a:custGeom>
            <a:avLst/>
            <a:gdLst>
              <a:gd name="T0" fmla="*/ 1143 w 1143"/>
              <a:gd name="T1" fmla="*/ 992 h 992"/>
              <a:gd name="T2" fmla="*/ 1119 w 1143"/>
              <a:gd name="T3" fmla="*/ 976 h 992"/>
              <a:gd name="T4" fmla="*/ 1087 w 1143"/>
              <a:gd name="T5" fmla="*/ 968 h 992"/>
              <a:gd name="T6" fmla="*/ 1079 w 1143"/>
              <a:gd name="T7" fmla="*/ 944 h 992"/>
              <a:gd name="T8" fmla="*/ 1055 w 1143"/>
              <a:gd name="T9" fmla="*/ 936 h 992"/>
              <a:gd name="T10" fmla="*/ 999 w 1143"/>
              <a:gd name="T11" fmla="*/ 896 h 992"/>
              <a:gd name="T12" fmla="*/ 975 w 1143"/>
              <a:gd name="T13" fmla="*/ 888 h 992"/>
              <a:gd name="T14" fmla="*/ 847 w 1143"/>
              <a:gd name="T15" fmla="*/ 912 h 992"/>
              <a:gd name="T16" fmla="*/ 799 w 1143"/>
              <a:gd name="T17" fmla="*/ 928 h 992"/>
              <a:gd name="T18" fmla="*/ 735 w 1143"/>
              <a:gd name="T19" fmla="*/ 880 h 992"/>
              <a:gd name="T20" fmla="*/ 767 w 1143"/>
              <a:gd name="T21" fmla="*/ 800 h 992"/>
              <a:gd name="T22" fmla="*/ 775 w 1143"/>
              <a:gd name="T23" fmla="*/ 776 h 992"/>
              <a:gd name="T24" fmla="*/ 823 w 1143"/>
              <a:gd name="T25" fmla="*/ 744 h 992"/>
              <a:gd name="T26" fmla="*/ 799 w 1143"/>
              <a:gd name="T27" fmla="*/ 648 h 992"/>
              <a:gd name="T28" fmla="*/ 759 w 1143"/>
              <a:gd name="T29" fmla="*/ 600 h 992"/>
              <a:gd name="T30" fmla="*/ 711 w 1143"/>
              <a:gd name="T31" fmla="*/ 584 h 992"/>
              <a:gd name="T32" fmla="*/ 655 w 1143"/>
              <a:gd name="T33" fmla="*/ 552 h 992"/>
              <a:gd name="T34" fmla="*/ 479 w 1143"/>
              <a:gd name="T35" fmla="*/ 496 h 992"/>
              <a:gd name="T36" fmla="*/ 407 w 1143"/>
              <a:gd name="T37" fmla="*/ 456 h 992"/>
              <a:gd name="T38" fmla="*/ 231 w 1143"/>
              <a:gd name="T39" fmla="*/ 456 h 992"/>
              <a:gd name="T40" fmla="*/ 223 w 1143"/>
              <a:gd name="T41" fmla="*/ 384 h 992"/>
              <a:gd name="T42" fmla="*/ 175 w 1143"/>
              <a:gd name="T43" fmla="*/ 352 h 992"/>
              <a:gd name="T44" fmla="*/ 175 w 1143"/>
              <a:gd name="T45" fmla="*/ 280 h 992"/>
              <a:gd name="T46" fmla="*/ 143 w 1143"/>
              <a:gd name="T47" fmla="*/ 240 h 992"/>
              <a:gd name="T48" fmla="*/ 127 w 1143"/>
              <a:gd name="T49" fmla="*/ 216 h 992"/>
              <a:gd name="T50" fmla="*/ 79 w 1143"/>
              <a:gd name="T51" fmla="*/ 184 h 992"/>
              <a:gd name="T52" fmla="*/ 63 w 1143"/>
              <a:gd name="T53" fmla="*/ 160 h 992"/>
              <a:gd name="T54" fmla="*/ 39 w 1143"/>
              <a:gd name="T55" fmla="*/ 144 h 992"/>
              <a:gd name="T56" fmla="*/ 15 w 1143"/>
              <a:gd name="T57" fmla="*/ 88 h 992"/>
              <a:gd name="T58" fmla="*/ 7 w 1143"/>
              <a:gd name="T59" fmla="*/ 48 h 992"/>
              <a:gd name="T60" fmla="*/ 135 w 1143"/>
              <a:gd name="T61" fmla="*/ 0 h 992"/>
              <a:gd name="T62" fmla="*/ 383 w 1143"/>
              <a:gd name="T63" fmla="*/ 16 h 992"/>
              <a:gd name="T64" fmla="*/ 479 w 1143"/>
              <a:gd name="T65" fmla="*/ 64 h 992"/>
              <a:gd name="T66" fmla="*/ 511 w 1143"/>
              <a:gd name="T67" fmla="*/ 248 h 992"/>
              <a:gd name="T68" fmla="*/ 567 w 1143"/>
              <a:gd name="T69" fmla="*/ 296 h 992"/>
              <a:gd name="T70" fmla="*/ 671 w 1143"/>
              <a:gd name="T71" fmla="*/ 264 h 992"/>
              <a:gd name="T72" fmla="*/ 687 w 1143"/>
              <a:gd name="T73" fmla="*/ 240 h 992"/>
              <a:gd name="T74" fmla="*/ 711 w 1143"/>
              <a:gd name="T75" fmla="*/ 232 h 992"/>
              <a:gd name="T76" fmla="*/ 719 w 1143"/>
              <a:gd name="T77" fmla="*/ 208 h 992"/>
              <a:gd name="T78" fmla="*/ 791 w 1143"/>
              <a:gd name="T79" fmla="*/ 168 h 992"/>
              <a:gd name="T80" fmla="*/ 1039 w 1143"/>
              <a:gd name="T81" fmla="*/ 208 h 992"/>
              <a:gd name="T82" fmla="*/ 1119 w 1143"/>
              <a:gd name="T83" fmla="*/ 232 h 99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143"/>
              <a:gd name="T127" fmla="*/ 0 h 992"/>
              <a:gd name="T128" fmla="*/ 1143 w 1143"/>
              <a:gd name="T129" fmla="*/ 992 h 99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143" h="992">
                <a:moveTo>
                  <a:pt x="1143" y="992"/>
                </a:moveTo>
                <a:cubicBezTo>
                  <a:pt x="1135" y="987"/>
                  <a:pt x="1128" y="980"/>
                  <a:pt x="1119" y="976"/>
                </a:cubicBezTo>
                <a:cubicBezTo>
                  <a:pt x="1109" y="972"/>
                  <a:pt x="1096" y="975"/>
                  <a:pt x="1087" y="968"/>
                </a:cubicBezTo>
                <a:cubicBezTo>
                  <a:pt x="1080" y="963"/>
                  <a:pt x="1085" y="950"/>
                  <a:pt x="1079" y="944"/>
                </a:cubicBezTo>
                <a:cubicBezTo>
                  <a:pt x="1073" y="938"/>
                  <a:pt x="1063" y="939"/>
                  <a:pt x="1055" y="936"/>
                </a:cubicBezTo>
                <a:cubicBezTo>
                  <a:pt x="1042" y="896"/>
                  <a:pt x="1055" y="915"/>
                  <a:pt x="999" y="896"/>
                </a:cubicBezTo>
                <a:cubicBezTo>
                  <a:pt x="991" y="893"/>
                  <a:pt x="975" y="888"/>
                  <a:pt x="975" y="888"/>
                </a:cubicBezTo>
                <a:cubicBezTo>
                  <a:pt x="927" y="893"/>
                  <a:pt x="892" y="899"/>
                  <a:pt x="847" y="912"/>
                </a:cubicBezTo>
                <a:cubicBezTo>
                  <a:pt x="831" y="917"/>
                  <a:pt x="799" y="928"/>
                  <a:pt x="799" y="928"/>
                </a:cubicBezTo>
                <a:cubicBezTo>
                  <a:pt x="763" y="919"/>
                  <a:pt x="747" y="916"/>
                  <a:pt x="735" y="880"/>
                </a:cubicBezTo>
                <a:cubicBezTo>
                  <a:pt x="743" y="847"/>
                  <a:pt x="752" y="829"/>
                  <a:pt x="767" y="800"/>
                </a:cubicBezTo>
                <a:cubicBezTo>
                  <a:pt x="771" y="792"/>
                  <a:pt x="769" y="782"/>
                  <a:pt x="775" y="776"/>
                </a:cubicBezTo>
                <a:cubicBezTo>
                  <a:pt x="789" y="762"/>
                  <a:pt x="823" y="744"/>
                  <a:pt x="823" y="744"/>
                </a:cubicBezTo>
                <a:cubicBezTo>
                  <a:pt x="837" y="702"/>
                  <a:pt x="850" y="665"/>
                  <a:pt x="799" y="648"/>
                </a:cubicBezTo>
                <a:cubicBezTo>
                  <a:pt x="789" y="633"/>
                  <a:pt x="775" y="609"/>
                  <a:pt x="759" y="600"/>
                </a:cubicBezTo>
                <a:cubicBezTo>
                  <a:pt x="744" y="592"/>
                  <a:pt x="725" y="593"/>
                  <a:pt x="711" y="584"/>
                </a:cubicBezTo>
                <a:cubicBezTo>
                  <a:pt x="677" y="561"/>
                  <a:pt x="696" y="572"/>
                  <a:pt x="655" y="552"/>
                </a:cubicBezTo>
                <a:cubicBezTo>
                  <a:pt x="619" y="498"/>
                  <a:pt x="537" y="501"/>
                  <a:pt x="479" y="496"/>
                </a:cubicBezTo>
                <a:cubicBezTo>
                  <a:pt x="428" y="483"/>
                  <a:pt x="452" y="471"/>
                  <a:pt x="407" y="456"/>
                </a:cubicBezTo>
                <a:cubicBezTo>
                  <a:pt x="355" y="465"/>
                  <a:pt x="275" y="482"/>
                  <a:pt x="231" y="456"/>
                </a:cubicBezTo>
                <a:cubicBezTo>
                  <a:pt x="210" y="444"/>
                  <a:pt x="234" y="405"/>
                  <a:pt x="223" y="384"/>
                </a:cubicBezTo>
                <a:cubicBezTo>
                  <a:pt x="214" y="367"/>
                  <a:pt x="175" y="352"/>
                  <a:pt x="175" y="352"/>
                </a:cubicBezTo>
                <a:cubicBezTo>
                  <a:pt x="156" y="295"/>
                  <a:pt x="150" y="318"/>
                  <a:pt x="175" y="280"/>
                </a:cubicBezTo>
                <a:cubicBezTo>
                  <a:pt x="159" y="233"/>
                  <a:pt x="179" y="276"/>
                  <a:pt x="143" y="240"/>
                </a:cubicBezTo>
                <a:cubicBezTo>
                  <a:pt x="136" y="233"/>
                  <a:pt x="134" y="222"/>
                  <a:pt x="127" y="216"/>
                </a:cubicBezTo>
                <a:cubicBezTo>
                  <a:pt x="113" y="203"/>
                  <a:pt x="79" y="184"/>
                  <a:pt x="79" y="184"/>
                </a:cubicBezTo>
                <a:cubicBezTo>
                  <a:pt x="74" y="176"/>
                  <a:pt x="70" y="167"/>
                  <a:pt x="63" y="160"/>
                </a:cubicBezTo>
                <a:cubicBezTo>
                  <a:pt x="56" y="153"/>
                  <a:pt x="45" y="152"/>
                  <a:pt x="39" y="144"/>
                </a:cubicBezTo>
                <a:cubicBezTo>
                  <a:pt x="26" y="128"/>
                  <a:pt x="24" y="106"/>
                  <a:pt x="15" y="88"/>
                </a:cubicBezTo>
                <a:cubicBezTo>
                  <a:pt x="12" y="75"/>
                  <a:pt x="0" y="60"/>
                  <a:pt x="7" y="48"/>
                </a:cubicBezTo>
                <a:cubicBezTo>
                  <a:pt x="28" y="10"/>
                  <a:pt x="101" y="6"/>
                  <a:pt x="135" y="0"/>
                </a:cubicBezTo>
                <a:cubicBezTo>
                  <a:pt x="218" y="6"/>
                  <a:pt x="301" y="4"/>
                  <a:pt x="383" y="16"/>
                </a:cubicBezTo>
                <a:cubicBezTo>
                  <a:pt x="406" y="19"/>
                  <a:pt x="452" y="55"/>
                  <a:pt x="479" y="64"/>
                </a:cubicBezTo>
                <a:cubicBezTo>
                  <a:pt x="503" y="135"/>
                  <a:pt x="455" y="192"/>
                  <a:pt x="511" y="248"/>
                </a:cubicBezTo>
                <a:cubicBezTo>
                  <a:pt x="523" y="285"/>
                  <a:pt x="535" y="275"/>
                  <a:pt x="567" y="296"/>
                </a:cubicBezTo>
                <a:cubicBezTo>
                  <a:pt x="609" y="289"/>
                  <a:pt x="631" y="274"/>
                  <a:pt x="671" y="264"/>
                </a:cubicBezTo>
                <a:cubicBezTo>
                  <a:pt x="676" y="256"/>
                  <a:pt x="679" y="246"/>
                  <a:pt x="687" y="240"/>
                </a:cubicBezTo>
                <a:cubicBezTo>
                  <a:pt x="694" y="235"/>
                  <a:pt x="705" y="238"/>
                  <a:pt x="711" y="232"/>
                </a:cubicBezTo>
                <a:cubicBezTo>
                  <a:pt x="717" y="226"/>
                  <a:pt x="713" y="214"/>
                  <a:pt x="719" y="208"/>
                </a:cubicBezTo>
                <a:cubicBezTo>
                  <a:pt x="747" y="180"/>
                  <a:pt x="761" y="178"/>
                  <a:pt x="791" y="168"/>
                </a:cubicBezTo>
                <a:cubicBezTo>
                  <a:pt x="854" y="74"/>
                  <a:pt x="966" y="201"/>
                  <a:pt x="1039" y="208"/>
                </a:cubicBezTo>
                <a:cubicBezTo>
                  <a:pt x="1124" y="217"/>
                  <a:pt x="1119" y="189"/>
                  <a:pt x="1119" y="232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5" name="Freeform 45"/>
          <p:cNvSpPr>
            <a:spLocks/>
          </p:cNvSpPr>
          <p:nvPr/>
        </p:nvSpPr>
        <p:spPr bwMode="auto">
          <a:xfrm>
            <a:off x="7494588" y="3390900"/>
            <a:ext cx="401637" cy="254000"/>
          </a:xfrm>
          <a:custGeom>
            <a:avLst/>
            <a:gdLst>
              <a:gd name="T0" fmla="*/ 0 w 253"/>
              <a:gd name="T1" fmla="*/ 64 h 160"/>
              <a:gd name="T2" fmla="*/ 88 w 253"/>
              <a:gd name="T3" fmla="*/ 0 h 160"/>
              <a:gd name="T4" fmla="*/ 136 w 253"/>
              <a:gd name="T5" fmla="*/ 32 h 160"/>
              <a:gd name="T6" fmla="*/ 152 w 253"/>
              <a:gd name="T7" fmla="*/ 56 h 160"/>
              <a:gd name="T8" fmla="*/ 200 w 253"/>
              <a:gd name="T9" fmla="*/ 72 h 160"/>
              <a:gd name="T10" fmla="*/ 224 w 253"/>
              <a:gd name="T11" fmla="*/ 88 h 160"/>
              <a:gd name="T12" fmla="*/ 232 w 253"/>
              <a:gd name="T13" fmla="*/ 160 h 1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3"/>
              <a:gd name="T22" fmla="*/ 0 h 160"/>
              <a:gd name="T23" fmla="*/ 253 w 253"/>
              <a:gd name="T24" fmla="*/ 160 h 16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3" h="160">
                <a:moveTo>
                  <a:pt x="0" y="64"/>
                </a:moveTo>
                <a:cubicBezTo>
                  <a:pt x="22" y="30"/>
                  <a:pt x="51" y="12"/>
                  <a:pt x="88" y="0"/>
                </a:cubicBezTo>
                <a:cubicBezTo>
                  <a:pt x="104" y="11"/>
                  <a:pt x="120" y="21"/>
                  <a:pt x="136" y="32"/>
                </a:cubicBezTo>
                <a:cubicBezTo>
                  <a:pt x="144" y="37"/>
                  <a:pt x="144" y="51"/>
                  <a:pt x="152" y="56"/>
                </a:cubicBezTo>
                <a:cubicBezTo>
                  <a:pt x="166" y="65"/>
                  <a:pt x="186" y="63"/>
                  <a:pt x="200" y="72"/>
                </a:cubicBezTo>
                <a:cubicBezTo>
                  <a:pt x="208" y="77"/>
                  <a:pt x="216" y="83"/>
                  <a:pt x="224" y="88"/>
                </a:cubicBezTo>
                <a:cubicBezTo>
                  <a:pt x="227" y="102"/>
                  <a:pt x="253" y="160"/>
                  <a:pt x="232" y="16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Freeform 46"/>
          <p:cNvSpPr>
            <a:spLocks/>
          </p:cNvSpPr>
          <p:nvPr/>
        </p:nvSpPr>
        <p:spPr bwMode="auto">
          <a:xfrm>
            <a:off x="6529388" y="4394200"/>
            <a:ext cx="660400" cy="428625"/>
          </a:xfrm>
          <a:custGeom>
            <a:avLst/>
            <a:gdLst>
              <a:gd name="T0" fmla="*/ 64 w 416"/>
              <a:gd name="T1" fmla="*/ 136 h 270"/>
              <a:gd name="T2" fmla="*/ 176 w 416"/>
              <a:gd name="T3" fmla="*/ 96 h 270"/>
              <a:gd name="T4" fmla="*/ 280 w 416"/>
              <a:gd name="T5" fmla="*/ 56 h 270"/>
              <a:gd name="T6" fmla="*/ 376 w 416"/>
              <a:gd name="T7" fmla="*/ 16 h 270"/>
              <a:gd name="T8" fmla="*/ 416 w 416"/>
              <a:gd name="T9" fmla="*/ 88 h 270"/>
              <a:gd name="T10" fmla="*/ 360 w 416"/>
              <a:gd name="T11" fmla="*/ 160 h 270"/>
              <a:gd name="T12" fmla="*/ 328 w 416"/>
              <a:gd name="T13" fmla="*/ 208 h 270"/>
              <a:gd name="T14" fmla="*/ 320 w 416"/>
              <a:gd name="T15" fmla="*/ 232 h 270"/>
              <a:gd name="T16" fmla="*/ 256 w 416"/>
              <a:gd name="T17" fmla="*/ 240 h 270"/>
              <a:gd name="T18" fmla="*/ 176 w 416"/>
              <a:gd name="T19" fmla="*/ 208 h 270"/>
              <a:gd name="T20" fmla="*/ 0 w 416"/>
              <a:gd name="T21" fmla="*/ 216 h 27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16"/>
              <a:gd name="T34" fmla="*/ 0 h 270"/>
              <a:gd name="T35" fmla="*/ 416 w 416"/>
              <a:gd name="T36" fmla="*/ 270 h 27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16" h="270">
                <a:moveTo>
                  <a:pt x="64" y="136"/>
                </a:moveTo>
                <a:cubicBezTo>
                  <a:pt x="93" y="92"/>
                  <a:pt x="120" y="102"/>
                  <a:pt x="176" y="96"/>
                </a:cubicBezTo>
                <a:cubicBezTo>
                  <a:pt x="206" y="52"/>
                  <a:pt x="234" y="71"/>
                  <a:pt x="280" y="56"/>
                </a:cubicBezTo>
                <a:cubicBezTo>
                  <a:pt x="318" y="0"/>
                  <a:pt x="281" y="5"/>
                  <a:pt x="376" y="16"/>
                </a:cubicBezTo>
                <a:cubicBezTo>
                  <a:pt x="392" y="40"/>
                  <a:pt x="400" y="64"/>
                  <a:pt x="416" y="88"/>
                </a:cubicBezTo>
                <a:cubicBezTo>
                  <a:pt x="378" y="145"/>
                  <a:pt x="398" y="122"/>
                  <a:pt x="360" y="160"/>
                </a:cubicBezTo>
                <a:cubicBezTo>
                  <a:pt x="341" y="217"/>
                  <a:pt x="368" y="148"/>
                  <a:pt x="328" y="208"/>
                </a:cubicBezTo>
                <a:cubicBezTo>
                  <a:pt x="323" y="215"/>
                  <a:pt x="328" y="229"/>
                  <a:pt x="320" y="232"/>
                </a:cubicBezTo>
                <a:cubicBezTo>
                  <a:pt x="300" y="241"/>
                  <a:pt x="277" y="237"/>
                  <a:pt x="256" y="240"/>
                </a:cubicBezTo>
                <a:cubicBezTo>
                  <a:pt x="224" y="232"/>
                  <a:pt x="203" y="226"/>
                  <a:pt x="176" y="208"/>
                </a:cubicBezTo>
                <a:cubicBezTo>
                  <a:pt x="121" y="222"/>
                  <a:pt x="54" y="270"/>
                  <a:pt x="0" y="216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Freeform 47"/>
          <p:cNvSpPr>
            <a:spLocks/>
          </p:cNvSpPr>
          <p:nvPr/>
        </p:nvSpPr>
        <p:spPr bwMode="auto">
          <a:xfrm>
            <a:off x="7283450" y="4216400"/>
            <a:ext cx="274638" cy="342900"/>
          </a:xfrm>
          <a:custGeom>
            <a:avLst/>
            <a:gdLst>
              <a:gd name="T0" fmla="*/ 93 w 173"/>
              <a:gd name="T1" fmla="*/ 216 h 216"/>
              <a:gd name="T2" fmla="*/ 125 w 173"/>
              <a:gd name="T3" fmla="*/ 152 h 216"/>
              <a:gd name="T4" fmla="*/ 173 w 173"/>
              <a:gd name="T5" fmla="*/ 120 h 216"/>
              <a:gd name="T6" fmla="*/ 117 w 173"/>
              <a:gd name="T7" fmla="*/ 0 h 216"/>
              <a:gd name="T8" fmla="*/ 69 w 173"/>
              <a:gd name="T9" fmla="*/ 32 h 216"/>
              <a:gd name="T10" fmla="*/ 61 w 173"/>
              <a:gd name="T11" fmla="*/ 56 h 216"/>
              <a:gd name="T12" fmla="*/ 37 w 173"/>
              <a:gd name="T13" fmla="*/ 64 h 216"/>
              <a:gd name="T14" fmla="*/ 29 w 173"/>
              <a:gd name="T15" fmla="*/ 88 h 216"/>
              <a:gd name="T16" fmla="*/ 5 w 173"/>
              <a:gd name="T17" fmla="*/ 112 h 216"/>
              <a:gd name="T18" fmla="*/ 13 w 173"/>
              <a:gd name="T19" fmla="*/ 168 h 2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3"/>
              <a:gd name="T31" fmla="*/ 0 h 216"/>
              <a:gd name="T32" fmla="*/ 173 w 173"/>
              <a:gd name="T33" fmla="*/ 216 h 2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3" h="216">
                <a:moveTo>
                  <a:pt x="93" y="216"/>
                </a:moveTo>
                <a:cubicBezTo>
                  <a:pt x="99" y="201"/>
                  <a:pt x="110" y="165"/>
                  <a:pt x="125" y="152"/>
                </a:cubicBezTo>
                <a:cubicBezTo>
                  <a:pt x="139" y="139"/>
                  <a:pt x="173" y="120"/>
                  <a:pt x="173" y="120"/>
                </a:cubicBezTo>
                <a:cubicBezTo>
                  <a:pt x="165" y="65"/>
                  <a:pt x="164" y="32"/>
                  <a:pt x="117" y="0"/>
                </a:cubicBezTo>
                <a:cubicBezTo>
                  <a:pt x="101" y="11"/>
                  <a:pt x="85" y="21"/>
                  <a:pt x="69" y="32"/>
                </a:cubicBezTo>
                <a:cubicBezTo>
                  <a:pt x="62" y="37"/>
                  <a:pt x="67" y="50"/>
                  <a:pt x="61" y="56"/>
                </a:cubicBezTo>
                <a:cubicBezTo>
                  <a:pt x="55" y="62"/>
                  <a:pt x="45" y="61"/>
                  <a:pt x="37" y="64"/>
                </a:cubicBezTo>
                <a:cubicBezTo>
                  <a:pt x="34" y="72"/>
                  <a:pt x="34" y="81"/>
                  <a:pt x="29" y="88"/>
                </a:cubicBezTo>
                <a:cubicBezTo>
                  <a:pt x="23" y="97"/>
                  <a:pt x="8" y="101"/>
                  <a:pt x="5" y="112"/>
                </a:cubicBezTo>
                <a:cubicBezTo>
                  <a:pt x="0" y="130"/>
                  <a:pt x="13" y="149"/>
                  <a:pt x="13" y="168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8" name="Line 48"/>
          <p:cNvSpPr>
            <a:spLocks noChangeShapeType="1"/>
          </p:cNvSpPr>
          <p:nvPr/>
        </p:nvSpPr>
        <p:spPr bwMode="auto">
          <a:xfrm>
            <a:off x="7672388" y="3175000"/>
            <a:ext cx="762000" cy="0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7519988" y="325120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bg2"/>
                </a:solidFill>
              </a:rPr>
              <a:t>0     250     500</a:t>
            </a:r>
            <a:endParaRPr lang="en-US" sz="1000">
              <a:solidFill>
                <a:schemeClr val="bg2"/>
              </a:solidFill>
            </a:endParaRP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7977188" y="28702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bg2"/>
                </a:solidFill>
              </a:rPr>
              <a:t>Km</a:t>
            </a:r>
            <a:endParaRPr lang="en-US" sz="1000">
              <a:solidFill>
                <a:schemeClr val="bg2"/>
              </a:solidFill>
            </a:endParaRP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8358188" y="2336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  <a:latin typeface="Britannic Bold" pitchFamily="34" charset="0"/>
              </a:rPr>
              <a:t>U</a:t>
            </a:r>
            <a:endParaRPr lang="en-US" sz="24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0292" name="AutoShape 52"/>
          <p:cNvSpPr>
            <a:spLocks noChangeArrowheads="1"/>
          </p:cNvSpPr>
          <p:nvPr/>
        </p:nvSpPr>
        <p:spPr bwMode="auto">
          <a:xfrm>
            <a:off x="8510588" y="2641600"/>
            <a:ext cx="76200" cy="228600"/>
          </a:xfrm>
          <a:prstGeom prst="rtTriangle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457200" y="228600"/>
            <a:ext cx="8382000" cy="1219200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1447800" y="268288"/>
            <a:ext cx="7239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Poster Bodoni ATT" pitchFamily="18" charset="0"/>
              </a:rPr>
              <a:t>PETA WILAYAH KEDAULATAN RI</a:t>
            </a:r>
            <a:endParaRPr lang="en-US" sz="32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914400" y="801688"/>
            <a:ext cx="7696200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400" b="1">
                <a:solidFill>
                  <a:schemeClr val="bg2"/>
                </a:solidFill>
              </a:rPr>
              <a:t>STATUS 17 AGUSTUS 1945  -  13 DESEMBER 1957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DASAR HUKUM : TZMKO 1939. NO.442</a:t>
            </a:r>
            <a:endParaRPr lang="en-US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585788" y="4548188"/>
            <a:ext cx="990600" cy="37941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3 MIL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190</TotalTime>
  <Words>395</Words>
  <Application>Microsoft Office PowerPoint</Application>
  <PresentationFormat>On-screen Show (4:3)</PresentationFormat>
  <Paragraphs>67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Pendidikan  kewarganegaraan</vt:lpstr>
      <vt:lpstr>PENGERTIAN</vt:lpstr>
      <vt:lpstr>DASAR</vt:lpstr>
      <vt:lpstr>PASAL 30 UUD 1945</vt:lpstr>
      <vt:lpstr>KEIKUTSERTAAN WARGA NEGARA DALAM UPAYA BELA NEGARA MELALUI : </vt:lpstr>
      <vt:lpstr>"Jangan tanyakan apa yang diberikan negara padamu, tapi apa yang kamu berikan padanya“…                                                                                                                                                                                                                                            --John F. Kennedy-- </vt:lpstr>
      <vt:lpstr>Keterlibatan warga negara sipil dalam Bela Negara</vt:lpstr>
      <vt:lpstr>Slide 8</vt:lpstr>
      <vt:lpstr>Slide 9</vt:lpstr>
      <vt:lpstr>Slide 10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Pendidikan  kewarganegaraan</dc:title>
  <dc:creator>Valued Acer Customer</dc:creator>
  <cp:lastModifiedBy>Valued Acer Customer</cp:lastModifiedBy>
  <cp:revision>27</cp:revision>
  <dcterms:created xsi:type="dcterms:W3CDTF">2011-02-21T17:00:41Z</dcterms:created>
  <dcterms:modified xsi:type="dcterms:W3CDTF">2011-10-11T05:55:38Z</dcterms:modified>
</cp:coreProperties>
</file>