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206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392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543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738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71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728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462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487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937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358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421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9271-F167-473E-A875-27B4D3887309}" type="datetimeFigureOut">
              <a:rPr lang="id-ID" smtClean="0"/>
              <a:t>26/03/2012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AE48E-CFA2-4AF9-A0B4-F21F4D7985D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874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Ragam dialog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1774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id-ID" dirty="0" smtClean="0"/>
              <a:t>Kontrobilitas </a:t>
            </a:r>
          </a:p>
          <a:p>
            <a:r>
              <a:rPr lang="id-ID" dirty="0" smtClean="0"/>
              <a:t>      sistem akan dikontrol dibawah pengguna</a:t>
            </a:r>
          </a:p>
          <a:p>
            <a:r>
              <a:rPr lang="id-ID" dirty="0" smtClean="0"/>
              <a:t>Dimana sebelumnya ia berada</a:t>
            </a:r>
          </a:p>
          <a:p>
            <a:r>
              <a:rPr lang="id-ID" dirty="0" smtClean="0"/>
              <a:t>Dimana ia sekarang berada.</a:t>
            </a:r>
          </a:p>
          <a:p>
            <a:r>
              <a:rPr lang="id-ID" dirty="0" smtClean="0"/>
              <a:t>Kemana ia dapat pergi.</a:t>
            </a:r>
          </a:p>
          <a:p>
            <a:r>
              <a:rPr lang="id-ID" smtClean="0"/>
              <a:t>Apakah pekerjaan yang sudah dilakukan dapat dibatalkan.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178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dialog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Secara umum pengertian dialog adalah proses komunikoasi antara 2 orang atau lebih.</a:t>
            </a:r>
          </a:p>
          <a:p>
            <a:r>
              <a:rPr lang="id-ID" dirty="0" smtClean="0"/>
              <a:t>Makna dialog harus dipertimbangkan antara semantik dan pragmatis.</a:t>
            </a:r>
          </a:p>
          <a:p>
            <a:r>
              <a:rPr lang="id-ID" dirty="0" smtClean="0"/>
              <a:t>Semantik adalah mengkaji makna secara formal(bentuk) yang tidak dikaitkan dengan konteks.</a:t>
            </a:r>
          </a:p>
          <a:p>
            <a:r>
              <a:rPr lang="id-ID" dirty="0" smtClean="0"/>
              <a:t>Pragmatis adalah mengkaji diluar semantik, dikaitkan dengan konteks.</a:t>
            </a:r>
          </a:p>
          <a:p>
            <a:r>
              <a:rPr lang="id-ID" dirty="0" smtClean="0"/>
              <a:t>Secara IMK dialog adalah pertukaran informasi antara user dan sistem komputer.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312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Aturan dalam perancangan dialog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Pegang teguh konsistensi.</a:t>
            </a:r>
          </a:p>
          <a:p>
            <a:r>
              <a:rPr lang="id-ID" dirty="0" smtClean="0"/>
              <a:t>Konsisten mengijinkan sistem menjadi otomatis.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id-ID" dirty="0" smtClean="0"/>
              <a:t>Sediakan shorcut bagi pengguna aktif.</a:t>
            </a:r>
          </a:p>
          <a:p>
            <a:r>
              <a:rPr lang="id-ID" dirty="0" smtClean="0"/>
              <a:t>Pemamfaatan waktu.</a:t>
            </a:r>
          </a:p>
          <a:p>
            <a:r>
              <a:rPr lang="id-ID" dirty="0" smtClean="0"/>
              <a:t>Harus menghapal urutan menu yang panjang.</a:t>
            </a:r>
          </a:p>
          <a:p>
            <a:r>
              <a:rPr lang="id-ID" dirty="0" smtClean="0"/>
              <a:t>Dapat menyingkat jumlah interaksi otomatis menyingkat perintah-perintah.</a:t>
            </a:r>
          </a:p>
          <a:p>
            <a:r>
              <a:rPr lang="id-ID" dirty="0" smtClean="0"/>
              <a:t>Dengan shorcut user lebih produktif.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4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id-ID" dirty="0" smtClean="0"/>
              <a:t>Sediakan feedback yang informatif.</a:t>
            </a:r>
          </a:p>
          <a:p>
            <a:r>
              <a:rPr lang="id-ID" dirty="0" smtClean="0"/>
              <a:t>Hasil dari reaksi sistem.</a:t>
            </a:r>
          </a:p>
          <a:p>
            <a:r>
              <a:rPr lang="id-ID" dirty="0" smtClean="0"/>
              <a:t>Klik sebuah button harus secara visual berubah, baik dalam bentuk maupun bunyinya. Yang artinya komputer sedang memproses.</a:t>
            </a:r>
          </a:p>
          <a:p>
            <a:r>
              <a:rPr lang="id-ID" dirty="0" smtClean="0"/>
              <a:t>Jika komputer melakukan proses harus ada informasi yang diberikan kepada user.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id-ID" dirty="0" smtClean="0"/>
              <a:t>Sediakan error yang handling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4289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Program yang dibuat harus mencegah user melakukan error.</a:t>
            </a:r>
          </a:p>
          <a:p>
            <a:r>
              <a:rPr lang="id-ID" dirty="0" smtClean="0"/>
              <a:t>Pesan kesalahan harus jelas kesalahannya dan bagaimana menerangkan kesalahan tersebut.</a:t>
            </a:r>
          </a:p>
          <a:p>
            <a:r>
              <a:rPr lang="id-ID" dirty="0" smtClean="0"/>
              <a:t>Hindari pesan yang menakutkan dan menyalahkan user.</a:t>
            </a:r>
          </a:p>
          <a:p>
            <a:r>
              <a:rPr lang="id-ID" dirty="0" smtClean="0"/>
              <a:t>Sediakan petunjuk untuk tidak mengulangi kesalahan lagi.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458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id-ID" dirty="0" smtClean="0"/>
              <a:t>Ijinkan pembatalan aksi</a:t>
            </a:r>
          </a:p>
          <a:p>
            <a:r>
              <a:rPr lang="id-ID" dirty="0" smtClean="0"/>
              <a:t>Ketika user melakukan perintah dan membatalkan dapat aktivitasi itu dapat dibatalkan.</a:t>
            </a:r>
          </a:p>
          <a:p>
            <a:r>
              <a:rPr lang="id-ID" dirty="0" smtClean="0"/>
              <a:t>Jika mereka melakukan kesalahan mereka dapat membatalkan aksinya.</a:t>
            </a:r>
          </a:p>
          <a:p>
            <a:r>
              <a:rPr lang="id-ID" dirty="0" smtClean="0"/>
              <a:t>Jika user ingin menghapus file ada pemberitahuan tentang konfirmasi penghapusan.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57971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id-ID" dirty="0" smtClean="0"/>
              <a:t>Sediakan fasilitas bantuan(help)</a:t>
            </a:r>
          </a:p>
          <a:p>
            <a:r>
              <a:rPr lang="id-ID" dirty="0" smtClean="0"/>
              <a:t>Bagi user yang tidak berpengalaman untuk menggunakan sistem,maka bantuan help yang sederhana yang mudah dioperasikan membantu user untuk keluar dari kesulitan menggunakan sistem.</a:t>
            </a:r>
          </a:p>
          <a:p>
            <a:pPr marL="0" indent="0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907534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Karakteristik ragam dialog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Keluwesan </a:t>
            </a:r>
          </a:p>
          <a:p>
            <a:r>
              <a:rPr lang="id-ID" dirty="0" smtClean="0"/>
              <a:t>Adalah sistem yang memberikan banyak alternatif atau cara untuk mengendalikan suatu sistem.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id-ID" dirty="0" smtClean="0"/>
              <a:t>Kompleksitas</a:t>
            </a:r>
          </a:p>
          <a:p>
            <a:r>
              <a:rPr lang="id-ID" dirty="0" smtClean="0"/>
              <a:t>Sistem yang luwes berarti memberikan kompleksitas implementasi yang tinggi,artinya kita batasi membuat antarmuka yang berlebihan.</a:t>
            </a:r>
          </a:p>
          <a:p>
            <a:r>
              <a:rPr lang="id-ID" dirty="0" smtClean="0"/>
              <a:t>Ada kemampuan khusus dalam sistem yang memungkinkan pengguna untuk mengubah warna tampilan sesuai dengan yang ia inginkan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id-ID" dirty="0" smtClean="0"/>
              <a:t>Kekuatan</a:t>
            </a:r>
          </a:p>
          <a:p>
            <a:r>
              <a:rPr lang="id-ID" dirty="0" smtClean="0"/>
              <a:t>Jumlah kerja yang dapat dilakukan oleh sistem untuk setiap perintah yang diberikan oleh user.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id-ID" dirty="0" smtClean="0"/>
              <a:t>Beban informasi</a:t>
            </a:r>
          </a:p>
          <a:p>
            <a:r>
              <a:rPr lang="id-ID" dirty="0" smtClean="0"/>
              <a:t>Penyampaian informasi  dalam dialog sesuai kebutuhan  pengguna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2219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id-ID" dirty="0" smtClean="0"/>
              <a:t>Konsistensi 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id-ID" dirty="0" smtClean="0"/>
              <a:t>Umpan balik</a:t>
            </a:r>
          </a:p>
          <a:p>
            <a:pPr marL="0" indent="0">
              <a:buNone/>
            </a:pPr>
            <a:r>
              <a:rPr lang="id-ID" dirty="0" smtClean="0"/>
              <a:t>Ketika menjalankan suatu program biasanya pengguna harus menunggu  sampai komputer menampilkan hasilnya,program yang tidak ramah adalah dimana disaat pengguna menunggu pengguna tidak mengetahui proses pada saat itu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id-ID" dirty="0" smtClean="0"/>
              <a:t>Sistem dapat dikatakan mempunyai sifat observasibilitas apabila sistem dapat menyampaikan informasi secara benar dan sederhana, meskipun sesungguhnya pengolahan internalnya sangat rumit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1499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409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Ragam dialog </vt:lpstr>
      <vt:lpstr>dialog</vt:lpstr>
      <vt:lpstr>Aturan dalam perancangan dialog</vt:lpstr>
      <vt:lpstr>PowerPoint Presentation</vt:lpstr>
      <vt:lpstr>PowerPoint Presentation</vt:lpstr>
      <vt:lpstr>PowerPoint Presentation</vt:lpstr>
      <vt:lpstr>PowerPoint Presentation</vt:lpstr>
      <vt:lpstr>Karakteristik ragam dialog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Ragam dialog</dc:title>
  <dc:creator>User</dc:creator>
  <cp:lastModifiedBy>User</cp:lastModifiedBy>
  <cp:revision>14</cp:revision>
  <dcterms:created xsi:type="dcterms:W3CDTF">2012-03-26T04:24:35Z</dcterms:created>
  <dcterms:modified xsi:type="dcterms:W3CDTF">2012-03-27T10:18:05Z</dcterms:modified>
</cp:coreProperties>
</file>