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7" r:id="rId3"/>
    <p:sldId id="299" r:id="rId4"/>
    <p:sldId id="274" r:id="rId5"/>
    <p:sldId id="275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96" r:id="rId14"/>
    <p:sldId id="300" r:id="rId15"/>
    <p:sldId id="288" r:id="rId16"/>
    <p:sldId id="289" r:id="rId17"/>
    <p:sldId id="290" r:id="rId18"/>
    <p:sldId id="291" r:id="rId19"/>
    <p:sldId id="292" r:id="rId20"/>
    <p:sldId id="301" r:id="rId21"/>
    <p:sldId id="293" r:id="rId22"/>
    <p:sldId id="294" r:id="rId23"/>
    <p:sldId id="302" r:id="rId24"/>
    <p:sldId id="295" r:id="rId2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79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34" autoAdjust="0"/>
    <p:restoredTop sz="94660"/>
  </p:normalViewPr>
  <p:slideViewPr>
    <p:cSldViewPr>
      <p:cViewPr>
        <p:scale>
          <a:sx n="50" d="100"/>
          <a:sy n="50" d="100"/>
        </p:scale>
        <p:origin x="-1848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592CF0-B320-4D96-80DC-D343F382104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E311DC1-7BE6-481E-B458-212A44AF70D6}">
      <dgm:prSet/>
      <dgm:spPr/>
      <dgm:t>
        <a:bodyPr/>
        <a:lstStyle/>
        <a:p>
          <a:pPr rtl="0"/>
          <a:r>
            <a:rPr lang="en-US" dirty="0" err="1" smtClean="0"/>
            <a:t>Normalisasi</a:t>
          </a:r>
          <a:endParaRPr lang="en-US" dirty="0"/>
        </a:p>
      </dgm:t>
    </dgm:pt>
    <dgm:pt modelId="{2C6AC6FB-C5B4-4DC4-9BF1-C89CD250D08F}" type="parTrans" cxnId="{6D22F124-C831-4CD5-B79E-76CBE3B3C5B5}">
      <dgm:prSet/>
      <dgm:spPr/>
      <dgm:t>
        <a:bodyPr/>
        <a:lstStyle/>
        <a:p>
          <a:endParaRPr lang="en-US"/>
        </a:p>
      </dgm:t>
    </dgm:pt>
    <dgm:pt modelId="{429ED5FF-780F-43DF-BB12-BFF37D97D5B0}" type="sibTrans" cxnId="{6D22F124-C831-4CD5-B79E-76CBE3B3C5B5}">
      <dgm:prSet/>
      <dgm:spPr/>
      <dgm:t>
        <a:bodyPr/>
        <a:lstStyle/>
        <a:p>
          <a:endParaRPr lang="en-US"/>
        </a:p>
      </dgm:t>
    </dgm:pt>
    <dgm:pt modelId="{1FCCA516-D803-4DF1-A241-9682128ACA3A}">
      <dgm:prSet/>
      <dgm:spPr/>
      <dgm:t>
        <a:bodyPr/>
        <a:lstStyle/>
        <a:p>
          <a:pPr rtl="0"/>
          <a:r>
            <a:rPr lang="en-US" dirty="0" smtClean="0"/>
            <a:t>ERD</a:t>
          </a:r>
          <a:endParaRPr lang="en-US" dirty="0"/>
        </a:p>
      </dgm:t>
    </dgm:pt>
    <dgm:pt modelId="{9E2334C4-B32E-499D-A4E4-2BC2A317DDC9}" type="parTrans" cxnId="{21A6C345-7C30-48FD-8A05-B3F140036483}">
      <dgm:prSet/>
      <dgm:spPr/>
      <dgm:t>
        <a:bodyPr/>
        <a:lstStyle/>
        <a:p>
          <a:endParaRPr lang="en-US"/>
        </a:p>
      </dgm:t>
    </dgm:pt>
    <dgm:pt modelId="{3DD4A0F0-9F61-482B-80A5-5E8BFC357EF3}" type="sibTrans" cxnId="{21A6C345-7C30-48FD-8A05-B3F140036483}">
      <dgm:prSet/>
      <dgm:spPr/>
      <dgm:t>
        <a:bodyPr/>
        <a:lstStyle/>
        <a:p>
          <a:endParaRPr lang="en-US"/>
        </a:p>
      </dgm:t>
    </dgm:pt>
    <dgm:pt modelId="{C26E0D31-29A1-41AD-9CD3-D8B86840CEE8}" type="pres">
      <dgm:prSet presAssocID="{49592CF0-B320-4D96-80DC-D343F382104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1D2142-9321-44FE-9EA7-6B13DDD7571B}" type="pres">
      <dgm:prSet presAssocID="{49592CF0-B320-4D96-80DC-D343F382104F}" presName="arrow" presStyleLbl="bgShp" presStyleIdx="0" presStyleCnt="1"/>
      <dgm:spPr/>
    </dgm:pt>
    <dgm:pt modelId="{4ACBA9F6-44A6-4CE4-9A1B-633FC6920EFD}" type="pres">
      <dgm:prSet presAssocID="{49592CF0-B320-4D96-80DC-D343F382104F}" presName="linearProcess" presStyleCnt="0"/>
      <dgm:spPr/>
    </dgm:pt>
    <dgm:pt modelId="{8EEB18D1-5615-4AF1-A7B3-CCAF0E73D010}" type="pres">
      <dgm:prSet presAssocID="{EE311DC1-7BE6-481E-B458-212A44AF70D6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F5E83-DFD3-4367-8B81-0B5C9919F090}" type="pres">
      <dgm:prSet presAssocID="{429ED5FF-780F-43DF-BB12-BFF37D97D5B0}" presName="sibTrans" presStyleCnt="0"/>
      <dgm:spPr/>
    </dgm:pt>
    <dgm:pt modelId="{B25FFF4F-3AA0-4641-BFCB-2C4B89550AA2}" type="pres">
      <dgm:prSet presAssocID="{1FCCA516-D803-4DF1-A241-9682128ACA3A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B6BE81-EFE5-463C-8ED3-26CE74F3FFEA}" type="presOf" srcId="{EE311DC1-7BE6-481E-B458-212A44AF70D6}" destId="{8EEB18D1-5615-4AF1-A7B3-CCAF0E73D010}" srcOrd="0" destOrd="0" presId="urn:microsoft.com/office/officeart/2005/8/layout/hProcess9"/>
    <dgm:cxn modelId="{21A6C345-7C30-48FD-8A05-B3F140036483}" srcId="{49592CF0-B320-4D96-80DC-D343F382104F}" destId="{1FCCA516-D803-4DF1-A241-9682128ACA3A}" srcOrd="1" destOrd="0" parTransId="{9E2334C4-B32E-499D-A4E4-2BC2A317DDC9}" sibTransId="{3DD4A0F0-9F61-482B-80A5-5E8BFC357EF3}"/>
    <dgm:cxn modelId="{5C62FCA1-6BC5-4D8F-BAEA-8959FAE81595}" type="presOf" srcId="{1FCCA516-D803-4DF1-A241-9682128ACA3A}" destId="{B25FFF4F-3AA0-4641-BFCB-2C4B89550AA2}" srcOrd="0" destOrd="0" presId="urn:microsoft.com/office/officeart/2005/8/layout/hProcess9"/>
    <dgm:cxn modelId="{6D22F124-C831-4CD5-B79E-76CBE3B3C5B5}" srcId="{49592CF0-B320-4D96-80DC-D343F382104F}" destId="{EE311DC1-7BE6-481E-B458-212A44AF70D6}" srcOrd="0" destOrd="0" parTransId="{2C6AC6FB-C5B4-4DC4-9BF1-C89CD250D08F}" sibTransId="{429ED5FF-780F-43DF-BB12-BFF37D97D5B0}"/>
    <dgm:cxn modelId="{26024FB0-D8DA-4981-9A6B-6CF0DCCC921B}" type="presOf" srcId="{49592CF0-B320-4D96-80DC-D343F382104F}" destId="{C26E0D31-29A1-41AD-9CD3-D8B86840CEE8}" srcOrd="0" destOrd="0" presId="urn:microsoft.com/office/officeart/2005/8/layout/hProcess9"/>
    <dgm:cxn modelId="{C8F9D0B5-D8FF-4338-BA8D-A7234D5A3B0A}" type="presParOf" srcId="{C26E0D31-29A1-41AD-9CD3-D8B86840CEE8}" destId="{CF1D2142-9321-44FE-9EA7-6B13DDD7571B}" srcOrd="0" destOrd="0" presId="urn:microsoft.com/office/officeart/2005/8/layout/hProcess9"/>
    <dgm:cxn modelId="{1CF403BD-A151-4EAE-9BDF-E278ECBB150A}" type="presParOf" srcId="{C26E0D31-29A1-41AD-9CD3-D8B86840CEE8}" destId="{4ACBA9F6-44A6-4CE4-9A1B-633FC6920EFD}" srcOrd="1" destOrd="0" presId="urn:microsoft.com/office/officeart/2005/8/layout/hProcess9"/>
    <dgm:cxn modelId="{C184C9CF-4823-4ECE-AE84-5FA48D4DD6EE}" type="presParOf" srcId="{4ACBA9F6-44A6-4CE4-9A1B-633FC6920EFD}" destId="{8EEB18D1-5615-4AF1-A7B3-CCAF0E73D010}" srcOrd="0" destOrd="0" presId="urn:microsoft.com/office/officeart/2005/8/layout/hProcess9"/>
    <dgm:cxn modelId="{9141A003-EB43-4E99-B101-870C2E93CE9B}" type="presParOf" srcId="{4ACBA9F6-44A6-4CE4-9A1B-633FC6920EFD}" destId="{664F5E83-DFD3-4367-8B81-0B5C9919F090}" srcOrd="1" destOrd="0" presId="urn:microsoft.com/office/officeart/2005/8/layout/hProcess9"/>
    <dgm:cxn modelId="{C741C862-26C1-4D57-9208-DFD5260E7557}" type="presParOf" srcId="{4ACBA9F6-44A6-4CE4-9A1B-633FC6920EFD}" destId="{B25FFF4F-3AA0-4641-BFCB-2C4B89550AA2}" srcOrd="2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94F55E-E9DC-424E-9E34-D1C774572289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F29F170-B572-487F-AAC8-DCF83D8E588D}">
      <dgm:prSet/>
      <dgm:spPr/>
      <dgm:t>
        <a:bodyPr/>
        <a:lstStyle/>
        <a:p>
          <a:pPr rtl="0"/>
          <a:r>
            <a:rPr lang="en-US" dirty="0" err="1" smtClean="0"/>
            <a:t>Bentuk</a:t>
          </a:r>
          <a:r>
            <a:rPr lang="en-US" dirty="0" smtClean="0"/>
            <a:t> </a:t>
          </a:r>
          <a:r>
            <a:rPr lang="en-US" dirty="0" err="1" smtClean="0"/>
            <a:t>Unnormal</a:t>
          </a:r>
          <a:endParaRPr lang="en-US" dirty="0"/>
        </a:p>
      </dgm:t>
    </dgm:pt>
    <dgm:pt modelId="{9005440D-E4EB-4481-B983-C74DBA5F6D7E}" type="parTrans" cxnId="{A16AD408-37A0-4D1C-A68D-C04CFCEE187D}">
      <dgm:prSet/>
      <dgm:spPr/>
      <dgm:t>
        <a:bodyPr/>
        <a:lstStyle/>
        <a:p>
          <a:endParaRPr lang="en-US"/>
        </a:p>
      </dgm:t>
    </dgm:pt>
    <dgm:pt modelId="{4A032C8C-2F50-4183-9692-852054C81390}" type="sibTrans" cxnId="{A16AD408-37A0-4D1C-A68D-C04CFCEE187D}">
      <dgm:prSet/>
      <dgm:spPr/>
      <dgm:t>
        <a:bodyPr/>
        <a:lstStyle/>
        <a:p>
          <a:endParaRPr lang="en-US"/>
        </a:p>
      </dgm:t>
    </dgm:pt>
    <dgm:pt modelId="{4664689E-14CA-44D2-8001-BA3700C225BC}">
      <dgm:prSet/>
      <dgm:spPr/>
      <dgm:t>
        <a:bodyPr/>
        <a:lstStyle/>
        <a:p>
          <a:pPr rtl="0"/>
          <a:r>
            <a:rPr lang="en-US" dirty="0" err="1" smtClean="0"/>
            <a:t>Bentuk</a:t>
          </a:r>
          <a:r>
            <a:rPr lang="en-US" dirty="0" smtClean="0"/>
            <a:t> 1</a:t>
          </a:r>
          <a:r>
            <a:rPr lang="en-US" baseline="30000" dirty="0" smtClean="0"/>
            <a:t>st</a:t>
          </a:r>
          <a:r>
            <a:rPr lang="en-US" dirty="0" smtClean="0"/>
            <a:t> NF</a:t>
          </a:r>
          <a:endParaRPr lang="en-US" dirty="0"/>
        </a:p>
      </dgm:t>
    </dgm:pt>
    <dgm:pt modelId="{BAA97ABD-F2E5-42AC-848F-2D021EE38D82}" type="parTrans" cxnId="{E0D48E5D-1EFC-45D3-A785-1E53059076D1}">
      <dgm:prSet/>
      <dgm:spPr/>
      <dgm:t>
        <a:bodyPr/>
        <a:lstStyle/>
        <a:p>
          <a:endParaRPr lang="en-US"/>
        </a:p>
      </dgm:t>
    </dgm:pt>
    <dgm:pt modelId="{854C3197-D004-48F9-B2A4-53C5E5440C04}" type="sibTrans" cxnId="{E0D48E5D-1EFC-45D3-A785-1E53059076D1}">
      <dgm:prSet/>
      <dgm:spPr/>
      <dgm:t>
        <a:bodyPr/>
        <a:lstStyle/>
        <a:p>
          <a:endParaRPr lang="en-US"/>
        </a:p>
      </dgm:t>
    </dgm:pt>
    <dgm:pt modelId="{C8E12067-2A20-4255-96F9-DF70979A1B05}">
      <dgm:prSet/>
      <dgm:spPr/>
      <dgm:t>
        <a:bodyPr/>
        <a:lstStyle/>
        <a:p>
          <a:pPr rtl="0"/>
          <a:r>
            <a:rPr lang="en-US" dirty="0" err="1" smtClean="0"/>
            <a:t>Bentuk</a:t>
          </a:r>
          <a:r>
            <a:rPr lang="en-US" dirty="0" smtClean="0"/>
            <a:t> 2</a:t>
          </a:r>
          <a:r>
            <a:rPr lang="en-US" baseline="30000" dirty="0" smtClean="0"/>
            <a:t>nd</a:t>
          </a:r>
          <a:r>
            <a:rPr lang="en-US" dirty="0" smtClean="0"/>
            <a:t> NF</a:t>
          </a:r>
          <a:endParaRPr lang="en-US" dirty="0"/>
        </a:p>
      </dgm:t>
    </dgm:pt>
    <dgm:pt modelId="{73EA2EFE-D0A4-4665-9873-5AAC0094639B}" type="parTrans" cxnId="{634EA02D-BEF8-438B-8B1C-DAE1B00B382C}">
      <dgm:prSet/>
      <dgm:spPr/>
      <dgm:t>
        <a:bodyPr/>
        <a:lstStyle/>
        <a:p>
          <a:endParaRPr lang="en-US"/>
        </a:p>
      </dgm:t>
    </dgm:pt>
    <dgm:pt modelId="{09522EB7-537C-4CD8-BC16-31F9B5B71BA5}" type="sibTrans" cxnId="{634EA02D-BEF8-438B-8B1C-DAE1B00B382C}">
      <dgm:prSet/>
      <dgm:spPr/>
      <dgm:t>
        <a:bodyPr/>
        <a:lstStyle/>
        <a:p>
          <a:endParaRPr lang="en-US"/>
        </a:p>
      </dgm:t>
    </dgm:pt>
    <dgm:pt modelId="{6B0D05CB-4F14-4132-B509-C369DA83CCD3}">
      <dgm:prSet/>
      <dgm:spPr/>
      <dgm:t>
        <a:bodyPr/>
        <a:lstStyle/>
        <a:p>
          <a:pPr rtl="0"/>
          <a:r>
            <a:rPr lang="en-US" dirty="0" err="1" smtClean="0"/>
            <a:t>Bentuk</a:t>
          </a:r>
          <a:r>
            <a:rPr lang="en-US" dirty="0" smtClean="0"/>
            <a:t> 3</a:t>
          </a:r>
          <a:r>
            <a:rPr lang="en-US" baseline="30000" dirty="0" smtClean="0"/>
            <a:t>rd</a:t>
          </a:r>
          <a:r>
            <a:rPr lang="en-US" dirty="0" smtClean="0"/>
            <a:t> NF</a:t>
          </a:r>
          <a:endParaRPr lang="en-US" dirty="0"/>
        </a:p>
      </dgm:t>
    </dgm:pt>
    <dgm:pt modelId="{B6AD7B11-F374-4363-8467-C412D24BAF4D}" type="parTrans" cxnId="{D174ECC0-15ED-414A-B149-EE9A07F44A7C}">
      <dgm:prSet/>
      <dgm:spPr/>
      <dgm:t>
        <a:bodyPr/>
        <a:lstStyle/>
        <a:p>
          <a:endParaRPr lang="en-US"/>
        </a:p>
      </dgm:t>
    </dgm:pt>
    <dgm:pt modelId="{A070D543-6CF1-4E5A-8CFF-D6A1FCC4D058}" type="sibTrans" cxnId="{D174ECC0-15ED-414A-B149-EE9A07F44A7C}">
      <dgm:prSet/>
      <dgm:spPr/>
      <dgm:t>
        <a:bodyPr/>
        <a:lstStyle/>
        <a:p>
          <a:endParaRPr lang="en-US"/>
        </a:p>
      </dgm:t>
    </dgm:pt>
    <dgm:pt modelId="{66F50708-BB5E-46E9-9446-8E7295AD1F37}">
      <dgm:prSet/>
      <dgm:spPr/>
      <dgm:t>
        <a:bodyPr/>
        <a:lstStyle/>
        <a:p>
          <a:pPr rtl="0"/>
          <a:r>
            <a:rPr lang="en-US" dirty="0" err="1" smtClean="0"/>
            <a:t>Bentuk</a:t>
          </a:r>
          <a:r>
            <a:rPr lang="en-US" dirty="0" smtClean="0"/>
            <a:t> BCNF</a:t>
          </a:r>
          <a:endParaRPr lang="en-US" dirty="0"/>
        </a:p>
      </dgm:t>
    </dgm:pt>
    <dgm:pt modelId="{EE702F4A-C5B4-43FC-880B-930D8CB9C5D6}" type="parTrans" cxnId="{2DB1BE70-C9F0-47EA-9E78-41E024470C09}">
      <dgm:prSet/>
      <dgm:spPr/>
      <dgm:t>
        <a:bodyPr/>
        <a:lstStyle/>
        <a:p>
          <a:endParaRPr lang="en-US"/>
        </a:p>
      </dgm:t>
    </dgm:pt>
    <dgm:pt modelId="{B0940E96-E350-4104-B910-36804FF404EA}" type="sibTrans" cxnId="{2DB1BE70-C9F0-47EA-9E78-41E024470C09}">
      <dgm:prSet/>
      <dgm:spPr/>
      <dgm:t>
        <a:bodyPr/>
        <a:lstStyle/>
        <a:p>
          <a:endParaRPr lang="en-US"/>
        </a:p>
      </dgm:t>
    </dgm:pt>
    <dgm:pt modelId="{A8981FF6-809A-4374-9E4A-B1281B015D22}">
      <dgm:prSet/>
      <dgm:spPr/>
      <dgm:t>
        <a:bodyPr/>
        <a:lstStyle/>
        <a:p>
          <a:pPr rtl="0"/>
          <a:r>
            <a:rPr lang="en-US" dirty="0" err="1" smtClean="0"/>
            <a:t>Bentuk</a:t>
          </a:r>
          <a:r>
            <a:rPr lang="en-US" dirty="0" smtClean="0"/>
            <a:t> 4</a:t>
          </a:r>
          <a:r>
            <a:rPr lang="en-US" baseline="30000" dirty="0" smtClean="0"/>
            <a:t>th</a:t>
          </a:r>
          <a:r>
            <a:rPr lang="en-US" dirty="0" smtClean="0"/>
            <a:t> NF</a:t>
          </a:r>
          <a:endParaRPr lang="en-US" dirty="0"/>
        </a:p>
      </dgm:t>
    </dgm:pt>
    <dgm:pt modelId="{F6106BCE-4B07-4C68-8466-50631006BF2A}" type="parTrans" cxnId="{17CF932F-FF88-4CE3-B754-1E9BC465500D}">
      <dgm:prSet/>
      <dgm:spPr/>
      <dgm:t>
        <a:bodyPr/>
        <a:lstStyle/>
        <a:p>
          <a:endParaRPr lang="en-US"/>
        </a:p>
      </dgm:t>
    </dgm:pt>
    <dgm:pt modelId="{AABF54A0-8019-4584-B6D9-92CAF9FE41BC}" type="sibTrans" cxnId="{17CF932F-FF88-4CE3-B754-1E9BC465500D}">
      <dgm:prSet/>
      <dgm:spPr/>
      <dgm:t>
        <a:bodyPr/>
        <a:lstStyle/>
        <a:p>
          <a:endParaRPr lang="en-US"/>
        </a:p>
      </dgm:t>
    </dgm:pt>
    <dgm:pt modelId="{92B055C1-1241-4588-A2BE-F402A451A983}">
      <dgm:prSet/>
      <dgm:spPr/>
      <dgm:t>
        <a:bodyPr/>
        <a:lstStyle/>
        <a:p>
          <a:pPr rtl="0"/>
          <a:r>
            <a:rPr lang="en-US" dirty="0" err="1" smtClean="0"/>
            <a:t>Bentuk</a:t>
          </a:r>
          <a:r>
            <a:rPr lang="en-US" dirty="0" smtClean="0"/>
            <a:t> 5</a:t>
          </a:r>
          <a:r>
            <a:rPr lang="en-US" baseline="30000" dirty="0" smtClean="0"/>
            <a:t>th</a:t>
          </a:r>
          <a:r>
            <a:rPr lang="en-US" dirty="0" smtClean="0"/>
            <a:t> NF</a:t>
          </a:r>
          <a:endParaRPr lang="en-US" dirty="0"/>
        </a:p>
      </dgm:t>
    </dgm:pt>
    <dgm:pt modelId="{18B2BD71-8236-49F4-82E0-1751C8979BF0}" type="parTrans" cxnId="{DDCE78AC-E86A-4471-B906-403A534ED23E}">
      <dgm:prSet/>
      <dgm:spPr/>
      <dgm:t>
        <a:bodyPr/>
        <a:lstStyle/>
        <a:p>
          <a:endParaRPr lang="en-US"/>
        </a:p>
      </dgm:t>
    </dgm:pt>
    <dgm:pt modelId="{A53993AF-3E94-4BFE-942D-B9B6A09A9FA1}" type="sibTrans" cxnId="{DDCE78AC-E86A-4471-B906-403A534ED23E}">
      <dgm:prSet/>
      <dgm:spPr/>
      <dgm:t>
        <a:bodyPr/>
        <a:lstStyle/>
        <a:p>
          <a:endParaRPr lang="en-US"/>
        </a:p>
      </dgm:t>
    </dgm:pt>
    <dgm:pt modelId="{510A4356-C76E-4A04-A595-48AD368BF3C2}" type="pres">
      <dgm:prSet presAssocID="{D194F55E-E9DC-424E-9E34-D1C77457228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6F1F38-EBEF-415F-890C-CB08257D1A68}" type="pres">
      <dgm:prSet presAssocID="{6F29F170-B572-487F-AAC8-DCF83D8E588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DB87C3-B15C-441C-8757-EFBC93A6DF41}" type="pres">
      <dgm:prSet presAssocID="{4A032C8C-2F50-4183-9692-852054C81390}" presName="sibTrans" presStyleLbl="sibTrans2D1" presStyleIdx="0" presStyleCnt="6"/>
      <dgm:spPr/>
      <dgm:t>
        <a:bodyPr/>
        <a:lstStyle/>
        <a:p>
          <a:endParaRPr lang="en-US"/>
        </a:p>
      </dgm:t>
    </dgm:pt>
    <dgm:pt modelId="{0C1BC418-B30F-4CD2-BDDE-F870B7B5CBB1}" type="pres">
      <dgm:prSet presAssocID="{4A032C8C-2F50-4183-9692-852054C81390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5DD74A83-12AD-4038-99C4-6C21F8BA32E5}" type="pres">
      <dgm:prSet presAssocID="{4664689E-14CA-44D2-8001-BA3700C225B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A0B9F6-DDF0-478B-B967-7C494CA63633}" type="pres">
      <dgm:prSet presAssocID="{854C3197-D004-48F9-B2A4-53C5E5440C04}" presName="sibTrans" presStyleLbl="sibTrans2D1" presStyleIdx="1" presStyleCnt="6"/>
      <dgm:spPr/>
      <dgm:t>
        <a:bodyPr/>
        <a:lstStyle/>
        <a:p>
          <a:endParaRPr lang="en-US"/>
        </a:p>
      </dgm:t>
    </dgm:pt>
    <dgm:pt modelId="{34E9691F-88B8-43FA-A9EB-586CF6F26D30}" type="pres">
      <dgm:prSet presAssocID="{854C3197-D004-48F9-B2A4-53C5E5440C04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268E6874-4493-495E-8476-A2B7473C343C}" type="pres">
      <dgm:prSet presAssocID="{C8E12067-2A20-4255-96F9-DF70979A1B0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F08CF2-9E4B-47AE-AC53-03EF8F76BAC9}" type="pres">
      <dgm:prSet presAssocID="{09522EB7-537C-4CD8-BC16-31F9B5B71BA5}" presName="sibTrans" presStyleLbl="sibTrans2D1" presStyleIdx="2" presStyleCnt="6"/>
      <dgm:spPr/>
      <dgm:t>
        <a:bodyPr/>
        <a:lstStyle/>
        <a:p>
          <a:endParaRPr lang="en-US"/>
        </a:p>
      </dgm:t>
    </dgm:pt>
    <dgm:pt modelId="{9449EE70-F77B-4047-9D76-5AE14AE2DAFC}" type="pres">
      <dgm:prSet presAssocID="{09522EB7-537C-4CD8-BC16-31F9B5B71BA5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E41E5A34-039D-420F-B3AE-6D87CF1B54A2}" type="pres">
      <dgm:prSet presAssocID="{6B0D05CB-4F14-4132-B509-C369DA83CCD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B0FB0F-F88E-435C-B297-A36439DDEABB}" type="pres">
      <dgm:prSet presAssocID="{A070D543-6CF1-4E5A-8CFF-D6A1FCC4D058}" presName="sibTrans" presStyleLbl="sibTrans2D1" presStyleIdx="3" presStyleCnt="6"/>
      <dgm:spPr/>
      <dgm:t>
        <a:bodyPr/>
        <a:lstStyle/>
        <a:p>
          <a:endParaRPr lang="en-US"/>
        </a:p>
      </dgm:t>
    </dgm:pt>
    <dgm:pt modelId="{E62DABC7-967E-49EC-AD54-759F2F91825A}" type="pres">
      <dgm:prSet presAssocID="{A070D543-6CF1-4E5A-8CFF-D6A1FCC4D058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CA960232-407C-402D-A5AF-BC562C730F8B}" type="pres">
      <dgm:prSet presAssocID="{66F50708-BB5E-46E9-9446-8E7295AD1F3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63FBE-9B66-4753-ADA2-A0C4F390C20D}" type="pres">
      <dgm:prSet presAssocID="{B0940E96-E350-4104-B910-36804FF404EA}" presName="sibTrans" presStyleLbl="sibTrans2D1" presStyleIdx="4" presStyleCnt="6"/>
      <dgm:spPr/>
      <dgm:t>
        <a:bodyPr/>
        <a:lstStyle/>
        <a:p>
          <a:endParaRPr lang="en-US"/>
        </a:p>
      </dgm:t>
    </dgm:pt>
    <dgm:pt modelId="{D63D6D4E-E6EF-4B0F-9F76-699784FEABC9}" type="pres">
      <dgm:prSet presAssocID="{B0940E96-E350-4104-B910-36804FF404EA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DBFE9293-D12C-4863-81B8-32DCEC8A2CF5}" type="pres">
      <dgm:prSet presAssocID="{A8981FF6-809A-4374-9E4A-B1281B015D2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98606F-5B53-4FA1-8BE8-847C84009F37}" type="pres">
      <dgm:prSet presAssocID="{AABF54A0-8019-4584-B6D9-92CAF9FE41BC}" presName="sibTrans" presStyleLbl="sibTrans2D1" presStyleIdx="5" presStyleCnt="6"/>
      <dgm:spPr/>
      <dgm:t>
        <a:bodyPr/>
        <a:lstStyle/>
        <a:p>
          <a:endParaRPr lang="en-US"/>
        </a:p>
      </dgm:t>
    </dgm:pt>
    <dgm:pt modelId="{F2F42336-CDC7-4A4C-BFC4-78ABB48C71E9}" type="pres">
      <dgm:prSet presAssocID="{AABF54A0-8019-4584-B6D9-92CAF9FE41BC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09698DB5-526B-4CDA-B67E-732549CB2957}" type="pres">
      <dgm:prSet presAssocID="{92B055C1-1241-4588-A2BE-F402A451A98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B1BE70-C9F0-47EA-9E78-41E024470C09}" srcId="{D194F55E-E9DC-424E-9E34-D1C774572289}" destId="{66F50708-BB5E-46E9-9446-8E7295AD1F37}" srcOrd="4" destOrd="0" parTransId="{EE702F4A-C5B4-43FC-880B-930D8CB9C5D6}" sibTransId="{B0940E96-E350-4104-B910-36804FF404EA}"/>
    <dgm:cxn modelId="{3D89C5BF-77F4-4490-BE34-1A28B2809331}" type="presOf" srcId="{C8E12067-2A20-4255-96F9-DF70979A1B05}" destId="{268E6874-4493-495E-8476-A2B7473C343C}" srcOrd="0" destOrd="0" presId="urn:microsoft.com/office/officeart/2005/8/layout/process5"/>
    <dgm:cxn modelId="{072768BD-C066-47FD-B597-9A63848A0FBF}" type="presOf" srcId="{09522EB7-537C-4CD8-BC16-31F9B5B71BA5}" destId="{ECF08CF2-9E4B-47AE-AC53-03EF8F76BAC9}" srcOrd="0" destOrd="0" presId="urn:microsoft.com/office/officeart/2005/8/layout/process5"/>
    <dgm:cxn modelId="{84551078-BF52-42A0-B4AC-2303EFCEE293}" type="presOf" srcId="{92B055C1-1241-4588-A2BE-F402A451A983}" destId="{09698DB5-526B-4CDA-B67E-732549CB2957}" srcOrd="0" destOrd="0" presId="urn:microsoft.com/office/officeart/2005/8/layout/process5"/>
    <dgm:cxn modelId="{4425ABAC-BE69-41F3-9E4F-160AFDF6A48F}" type="presOf" srcId="{854C3197-D004-48F9-B2A4-53C5E5440C04}" destId="{34E9691F-88B8-43FA-A9EB-586CF6F26D30}" srcOrd="1" destOrd="0" presId="urn:microsoft.com/office/officeart/2005/8/layout/process5"/>
    <dgm:cxn modelId="{A16AD408-37A0-4D1C-A68D-C04CFCEE187D}" srcId="{D194F55E-E9DC-424E-9E34-D1C774572289}" destId="{6F29F170-B572-487F-AAC8-DCF83D8E588D}" srcOrd="0" destOrd="0" parTransId="{9005440D-E4EB-4481-B983-C74DBA5F6D7E}" sibTransId="{4A032C8C-2F50-4183-9692-852054C81390}"/>
    <dgm:cxn modelId="{175ADE0B-3A5B-4DC9-9FCE-52E3176E6342}" type="presOf" srcId="{B0940E96-E350-4104-B910-36804FF404EA}" destId="{91063FBE-9B66-4753-ADA2-A0C4F390C20D}" srcOrd="0" destOrd="0" presId="urn:microsoft.com/office/officeart/2005/8/layout/process5"/>
    <dgm:cxn modelId="{DDCE78AC-E86A-4471-B906-403A534ED23E}" srcId="{D194F55E-E9DC-424E-9E34-D1C774572289}" destId="{92B055C1-1241-4588-A2BE-F402A451A983}" srcOrd="6" destOrd="0" parTransId="{18B2BD71-8236-49F4-82E0-1751C8979BF0}" sibTransId="{A53993AF-3E94-4BFE-942D-B9B6A09A9FA1}"/>
    <dgm:cxn modelId="{3FD35899-50BC-45C2-9BB9-F2326EF77DFC}" type="presOf" srcId="{854C3197-D004-48F9-B2A4-53C5E5440C04}" destId="{69A0B9F6-DDF0-478B-B967-7C494CA63633}" srcOrd="0" destOrd="0" presId="urn:microsoft.com/office/officeart/2005/8/layout/process5"/>
    <dgm:cxn modelId="{6A72C6CB-C126-4A0B-B7BC-5F716F8D7719}" type="presOf" srcId="{A8981FF6-809A-4374-9E4A-B1281B015D22}" destId="{DBFE9293-D12C-4863-81B8-32DCEC8A2CF5}" srcOrd="0" destOrd="0" presId="urn:microsoft.com/office/officeart/2005/8/layout/process5"/>
    <dgm:cxn modelId="{980C3C96-1958-4FC3-B63D-71FD2D8AE22D}" type="presOf" srcId="{4A032C8C-2F50-4183-9692-852054C81390}" destId="{0C1BC418-B30F-4CD2-BDDE-F870B7B5CBB1}" srcOrd="1" destOrd="0" presId="urn:microsoft.com/office/officeart/2005/8/layout/process5"/>
    <dgm:cxn modelId="{F4538F94-3897-4CE2-8459-72AD02782C2C}" type="presOf" srcId="{AABF54A0-8019-4584-B6D9-92CAF9FE41BC}" destId="{B798606F-5B53-4FA1-8BE8-847C84009F37}" srcOrd="0" destOrd="0" presId="urn:microsoft.com/office/officeart/2005/8/layout/process5"/>
    <dgm:cxn modelId="{BEB308CC-D117-402D-9AD9-D3F604506840}" type="presOf" srcId="{AABF54A0-8019-4584-B6D9-92CAF9FE41BC}" destId="{F2F42336-CDC7-4A4C-BFC4-78ABB48C71E9}" srcOrd="1" destOrd="0" presId="urn:microsoft.com/office/officeart/2005/8/layout/process5"/>
    <dgm:cxn modelId="{8A43DE05-6AEC-452A-914C-48A53A38B2CE}" type="presOf" srcId="{A070D543-6CF1-4E5A-8CFF-D6A1FCC4D058}" destId="{D7B0FB0F-F88E-435C-B297-A36439DDEABB}" srcOrd="0" destOrd="0" presId="urn:microsoft.com/office/officeart/2005/8/layout/process5"/>
    <dgm:cxn modelId="{AFD53438-8B1E-4B24-9BCC-B434C41D59DB}" type="presOf" srcId="{A070D543-6CF1-4E5A-8CFF-D6A1FCC4D058}" destId="{E62DABC7-967E-49EC-AD54-759F2F91825A}" srcOrd="1" destOrd="0" presId="urn:microsoft.com/office/officeart/2005/8/layout/process5"/>
    <dgm:cxn modelId="{7A1BE21A-67FB-41FE-BCD1-59F884F78229}" type="presOf" srcId="{09522EB7-537C-4CD8-BC16-31F9B5B71BA5}" destId="{9449EE70-F77B-4047-9D76-5AE14AE2DAFC}" srcOrd="1" destOrd="0" presId="urn:microsoft.com/office/officeart/2005/8/layout/process5"/>
    <dgm:cxn modelId="{B5DBCA35-DACF-4CB6-A25F-318530BCE8AB}" type="presOf" srcId="{6F29F170-B572-487F-AAC8-DCF83D8E588D}" destId="{A46F1F38-EBEF-415F-890C-CB08257D1A68}" srcOrd="0" destOrd="0" presId="urn:microsoft.com/office/officeart/2005/8/layout/process5"/>
    <dgm:cxn modelId="{4725B333-F5AA-4EF7-8D7C-6055269EA419}" type="presOf" srcId="{6B0D05CB-4F14-4132-B509-C369DA83CCD3}" destId="{E41E5A34-039D-420F-B3AE-6D87CF1B54A2}" srcOrd="0" destOrd="0" presId="urn:microsoft.com/office/officeart/2005/8/layout/process5"/>
    <dgm:cxn modelId="{634EA02D-BEF8-438B-8B1C-DAE1B00B382C}" srcId="{D194F55E-E9DC-424E-9E34-D1C774572289}" destId="{C8E12067-2A20-4255-96F9-DF70979A1B05}" srcOrd="2" destOrd="0" parTransId="{73EA2EFE-D0A4-4665-9873-5AAC0094639B}" sibTransId="{09522EB7-537C-4CD8-BC16-31F9B5B71BA5}"/>
    <dgm:cxn modelId="{A89B802C-AC8D-4583-8CBD-4A0AAAEC19ED}" type="presOf" srcId="{B0940E96-E350-4104-B910-36804FF404EA}" destId="{D63D6D4E-E6EF-4B0F-9F76-699784FEABC9}" srcOrd="1" destOrd="0" presId="urn:microsoft.com/office/officeart/2005/8/layout/process5"/>
    <dgm:cxn modelId="{17CF932F-FF88-4CE3-B754-1E9BC465500D}" srcId="{D194F55E-E9DC-424E-9E34-D1C774572289}" destId="{A8981FF6-809A-4374-9E4A-B1281B015D22}" srcOrd="5" destOrd="0" parTransId="{F6106BCE-4B07-4C68-8466-50631006BF2A}" sibTransId="{AABF54A0-8019-4584-B6D9-92CAF9FE41BC}"/>
    <dgm:cxn modelId="{D174ECC0-15ED-414A-B149-EE9A07F44A7C}" srcId="{D194F55E-E9DC-424E-9E34-D1C774572289}" destId="{6B0D05CB-4F14-4132-B509-C369DA83CCD3}" srcOrd="3" destOrd="0" parTransId="{B6AD7B11-F374-4363-8467-C412D24BAF4D}" sibTransId="{A070D543-6CF1-4E5A-8CFF-D6A1FCC4D058}"/>
    <dgm:cxn modelId="{35E97150-2C07-41FC-BC32-F5687DB41D9B}" type="presOf" srcId="{D194F55E-E9DC-424E-9E34-D1C774572289}" destId="{510A4356-C76E-4A04-A595-48AD368BF3C2}" srcOrd="0" destOrd="0" presId="urn:microsoft.com/office/officeart/2005/8/layout/process5"/>
    <dgm:cxn modelId="{0501D444-2E12-4742-A158-E6FF8AD181BD}" type="presOf" srcId="{4664689E-14CA-44D2-8001-BA3700C225BC}" destId="{5DD74A83-12AD-4038-99C4-6C21F8BA32E5}" srcOrd="0" destOrd="0" presId="urn:microsoft.com/office/officeart/2005/8/layout/process5"/>
    <dgm:cxn modelId="{922B98BC-3389-4A8B-99D1-4DCE8DD8301E}" type="presOf" srcId="{4A032C8C-2F50-4183-9692-852054C81390}" destId="{D9DB87C3-B15C-441C-8757-EFBC93A6DF41}" srcOrd="0" destOrd="0" presId="urn:microsoft.com/office/officeart/2005/8/layout/process5"/>
    <dgm:cxn modelId="{E0D48E5D-1EFC-45D3-A785-1E53059076D1}" srcId="{D194F55E-E9DC-424E-9E34-D1C774572289}" destId="{4664689E-14CA-44D2-8001-BA3700C225BC}" srcOrd="1" destOrd="0" parTransId="{BAA97ABD-F2E5-42AC-848F-2D021EE38D82}" sibTransId="{854C3197-D004-48F9-B2A4-53C5E5440C04}"/>
    <dgm:cxn modelId="{310B5B54-B7BD-4A91-ABDE-9A220FC84C28}" type="presOf" srcId="{66F50708-BB5E-46E9-9446-8E7295AD1F37}" destId="{CA960232-407C-402D-A5AF-BC562C730F8B}" srcOrd="0" destOrd="0" presId="urn:microsoft.com/office/officeart/2005/8/layout/process5"/>
    <dgm:cxn modelId="{E74F45FB-281D-4114-9B39-F9DFC52D0958}" type="presParOf" srcId="{510A4356-C76E-4A04-A595-48AD368BF3C2}" destId="{A46F1F38-EBEF-415F-890C-CB08257D1A68}" srcOrd="0" destOrd="0" presId="urn:microsoft.com/office/officeart/2005/8/layout/process5"/>
    <dgm:cxn modelId="{88D29B2A-3091-41CC-B975-AE88394FA386}" type="presParOf" srcId="{510A4356-C76E-4A04-A595-48AD368BF3C2}" destId="{D9DB87C3-B15C-441C-8757-EFBC93A6DF41}" srcOrd="1" destOrd="0" presId="urn:microsoft.com/office/officeart/2005/8/layout/process5"/>
    <dgm:cxn modelId="{BC476B06-9AC3-401C-B329-400D56172EFB}" type="presParOf" srcId="{D9DB87C3-B15C-441C-8757-EFBC93A6DF41}" destId="{0C1BC418-B30F-4CD2-BDDE-F870B7B5CBB1}" srcOrd="0" destOrd="0" presId="urn:microsoft.com/office/officeart/2005/8/layout/process5"/>
    <dgm:cxn modelId="{6A9E29D1-0D2C-4748-87BA-AC573B851E32}" type="presParOf" srcId="{510A4356-C76E-4A04-A595-48AD368BF3C2}" destId="{5DD74A83-12AD-4038-99C4-6C21F8BA32E5}" srcOrd="2" destOrd="0" presId="urn:microsoft.com/office/officeart/2005/8/layout/process5"/>
    <dgm:cxn modelId="{6B4AC50E-CDF4-451E-85A3-CB379D151CA2}" type="presParOf" srcId="{510A4356-C76E-4A04-A595-48AD368BF3C2}" destId="{69A0B9F6-DDF0-478B-B967-7C494CA63633}" srcOrd="3" destOrd="0" presId="urn:microsoft.com/office/officeart/2005/8/layout/process5"/>
    <dgm:cxn modelId="{16708406-E9C9-4B5E-A737-A809DE61D537}" type="presParOf" srcId="{69A0B9F6-DDF0-478B-B967-7C494CA63633}" destId="{34E9691F-88B8-43FA-A9EB-586CF6F26D30}" srcOrd="0" destOrd="0" presId="urn:microsoft.com/office/officeart/2005/8/layout/process5"/>
    <dgm:cxn modelId="{CF6C4878-968F-4F05-BABD-F4BA009BCE03}" type="presParOf" srcId="{510A4356-C76E-4A04-A595-48AD368BF3C2}" destId="{268E6874-4493-495E-8476-A2B7473C343C}" srcOrd="4" destOrd="0" presId="urn:microsoft.com/office/officeart/2005/8/layout/process5"/>
    <dgm:cxn modelId="{C485B477-180E-4E86-9B76-F99348A543E2}" type="presParOf" srcId="{510A4356-C76E-4A04-A595-48AD368BF3C2}" destId="{ECF08CF2-9E4B-47AE-AC53-03EF8F76BAC9}" srcOrd="5" destOrd="0" presId="urn:microsoft.com/office/officeart/2005/8/layout/process5"/>
    <dgm:cxn modelId="{BB6D5096-193C-4F9E-A26B-81BFBB0160F3}" type="presParOf" srcId="{ECF08CF2-9E4B-47AE-AC53-03EF8F76BAC9}" destId="{9449EE70-F77B-4047-9D76-5AE14AE2DAFC}" srcOrd="0" destOrd="0" presId="urn:microsoft.com/office/officeart/2005/8/layout/process5"/>
    <dgm:cxn modelId="{7654086E-4BC4-42C4-B449-C8EBEDE6CA6F}" type="presParOf" srcId="{510A4356-C76E-4A04-A595-48AD368BF3C2}" destId="{E41E5A34-039D-420F-B3AE-6D87CF1B54A2}" srcOrd="6" destOrd="0" presId="urn:microsoft.com/office/officeart/2005/8/layout/process5"/>
    <dgm:cxn modelId="{14902CCE-4792-46DF-9762-80013844C297}" type="presParOf" srcId="{510A4356-C76E-4A04-A595-48AD368BF3C2}" destId="{D7B0FB0F-F88E-435C-B297-A36439DDEABB}" srcOrd="7" destOrd="0" presId="urn:microsoft.com/office/officeart/2005/8/layout/process5"/>
    <dgm:cxn modelId="{4CEB4CD2-5AB5-4B6F-9B83-D321DCF86D14}" type="presParOf" srcId="{D7B0FB0F-F88E-435C-B297-A36439DDEABB}" destId="{E62DABC7-967E-49EC-AD54-759F2F91825A}" srcOrd="0" destOrd="0" presId="urn:microsoft.com/office/officeart/2005/8/layout/process5"/>
    <dgm:cxn modelId="{132E0BCA-BB09-4773-86F1-7ADB437CE135}" type="presParOf" srcId="{510A4356-C76E-4A04-A595-48AD368BF3C2}" destId="{CA960232-407C-402D-A5AF-BC562C730F8B}" srcOrd="8" destOrd="0" presId="urn:microsoft.com/office/officeart/2005/8/layout/process5"/>
    <dgm:cxn modelId="{7D809EF7-01EB-4C9F-B892-01DBFEBA9BA0}" type="presParOf" srcId="{510A4356-C76E-4A04-A595-48AD368BF3C2}" destId="{91063FBE-9B66-4753-ADA2-A0C4F390C20D}" srcOrd="9" destOrd="0" presId="urn:microsoft.com/office/officeart/2005/8/layout/process5"/>
    <dgm:cxn modelId="{46469C5F-6C73-4C60-9918-B63FC0AE3465}" type="presParOf" srcId="{91063FBE-9B66-4753-ADA2-A0C4F390C20D}" destId="{D63D6D4E-E6EF-4B0F-9F76-699784FEABC9}" srcOrd="0" destOrd="0" presId="urn:microsoft.com/office/officeart/2005/8/layout/process5"/>
    <dgm:cxn modelId="{73141A5E-6EFB-4166-903A-CFC39650A96E}" type="presParOf" srcId="{510A4356-C76E-4A04-A595-48AD368BF3C2}" destId="{DBFE9293-D12C-4863-81B8-32DCEC8A2CF5}" srcOrd="10" destOrd="0" presId="urn:microsoft.com/office/officeart/2005/8/layout/process5"/>
    <dgm:cxn modelId="{D0B508E5-225F-41F1-BBD0-B8D96A558E7D}" type="presParOf" srcId="{510A4356-C76E-4A04-A595-48AD368BF3C2}" destId="{B798606F-5B53-4FA1-8BE8-847C84009F37}" srcOrd="11" destOrd="0" presId="urn:microsoft.com/office/officeart/2005/8/layout/process5"/>
    <dgm:cxn modelId="{08602622-0F06-4238-9EC6-DEBCECFDBE3A}" type="presParOf" srcId="{B798606F-5B53-4FA1-8BE8-847C84009F37}" destId="{F2F42336-CDC7-4A4C-BFC4-78ABB48C71E9}" srcOrd="0" destOrd="0" presId="urn:microsoft.com/office/officeart/2005/8/layout/process5"/>
    <dgm:cxn modelId="{6DADA021-BBD3-421E-882D-3360223A86A4}" type="presParOf" srcId="{510A4356-C76E-4A04-A595-48AD368BF3C2}" destId="{09698DB5-526B-4CDA-B67E-732549CB2957}" srcOrd="12" destOrd="0" presId="urn:microsoft.com/office/officeart/2005/8/layout/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B0D92-4F24-48C0-BC47-92E1FB76212E}" type="datetimeFigureOut">
              <a:rPr lang="fr-FR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DF3E8-7C95-4962-9E38-6A5A41C41DF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B1A26-BA92-4EED-AE87-79E4DA09ADB8}" type="datetimeFigureOut">
              <a:rPr lang="fr-FR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205DE-E554-45B0-9783-86B9D760369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3390F-1F77-4CE0-9C77-E438A6DFDC0B}" type="datetimeFigureOut">
              <a:rPr lang="fr-FR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A0677-4498-413E-AABE-76DBB051E17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1370-CC5E-4271-ACB3-789020F731E2}" type="datetimeFigureOut">
              <a:rPr lang="fr-FR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6838F-3BC9-4B48-9BF9-7A90AB9D21E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65FB5-C2FD-4D8A-8526-1177E2880EFB}" type="datetimeFigureOut">
              <a:rPr lang="fr-FR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E8C42-9338-4985-BE2D-C13C98FB5E4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BEEB3-F629-40CF-BFC9-C7F58FA71D1B}" type="datetimeFigureOut">
              <a:rPr lang="fr-FR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965DD-EE77-4D3A-8EBC-D722B1A0895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A238D-98FC-42D8-BD76-BEA439FD0BAF}" type="datetimeFigureOut">
              <a:rPr lang="fr-FR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96E0E-1196-4F3B-947E-B0CE78811EA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35792-B900-4B77-91D4-24B4AF85C63B}" type="datetimeFigureOut">
              <a:rPr lang="fr-FR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A6E83-B4FD-4417-9D29-3CA85D33601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B96F8-4156-4448-A0D6-8ED08BDB795A}" type="datetimeFigureOut">
              <a:rPr lang="fr-FR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4EFE5-EED8-47AD-857B-AB9143BB591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263A8-EADC-48FA-B94F-1507F2CF92EC}" type="datetimeFigureOut">
              <a:rPr lang="fr-FR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567EE-8A63-49A4-AF82-B42F95E77BF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66342-719D-45CB-96AD-814F3B3FD0E7}" type="datetimeFigureOut">
              <a:rPr lang="fr-FR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74A9B-E9DC-41C6-98C1-E25AF7C2B42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241AFB-F5CC-487A-B179-60AA335ED225}" type="datetimeFigureOut">
              <a:rPr lang="fr-FR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7BFA13-F86E-4949-B321-EBBF26C9A7D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9241AFB-F5CC-487A-B179-60AA335ED225}" type="datetimeFigureOut">
              <a:rPr lang="fr-FR" smtClean="0"/>
              <a:pPr>
                <a:defRPr/>
              </a:pPr>
              <a:t>30/03/2012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E7BFA13-F86E-4949-B321-EBBF26C9A7D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F497D"/>
            </a:gs>
            <a:gs pos="100000">
              <a:srgbClr val="4F81BD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4" descr="bgHex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Box1" descr="1"/>
          <p:cNvSpPr/>
          <p:nvPr/>
        </p:nvSpPr>
        <p:spPr>
          <a:xfrm>
            <a:off x="2438400" y="1828800"/>
            <a:ext cx="1290638" cy="98425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39" smtClean="0"/>
              <a:t>Data Dictionary</a:t>
            </a:r>
            <a:endParaRPr lang="en-US" sz="1539" dirty="0"/>
          </a:p>
        </p:txBody>
      </p:sp>
      <p:sp>
        <p:nvSpPr>
          <p:cNvPr id="21" name="ContentBox3" descr="3"/>
          <p:cNvSpPr/>
          <p:nvPr/>
        </p:nvSpPr>
        <p:spPr>
          <a:xfrm>
            <a:off x="4191000" y="2895600"/>
            <a:ext cx="1290638" cy="98425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99" smtClean="0"/>
              <a:t>Contoh kasus Normalisasi</a:t>
            </a:r>
            <a:endParaRPr lang="en-US" sz="1399" dirty="0"/>
          </a:p>
        </p:txBody>
      </p:sp>
      <p:sp>
        <p:nvSpPr>
          <p:cNvPr id="22" name="ContentBox2" descr="2"/>
          <p:cNvSpPr/>
          <p:nvPr/>
        </p:nvSpPr>
        <p:spPr>
          <a:xfrm>
            <a:off x="4191000" y="838200"/>
            <a:ext cx="1290638" cy="98425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99" smtClean="0"/>
              <a:t>Normalisasi</a:t>
            </a:r>
            <a:endParaRPr lang="en-US" sz="1399" dirty="0"/>
          </a:p>
        </p:txBody>
      </p:sp>
      <p:sp>
        <p:nvSpPr>
          <p:cNvPr id="24" name="ContentBox7" descr="7"/>
          <p:cNvSpPr/>
          <p:nvPr/>
        </p:nvSpPr>
        <p:spPr>
          <a:xfrm>
            <a:off x="2057400" y="4038600"/>
            <a:ext cx="1290638" cy="98425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99" smtClean="0"/>
              <a:t>Unused Section Space 1</a:t>
            </a:r>
            <a:endParaRPr lang="en-US" sz="2199" dirty="0"/>
          </a:p>
        </p:txBody>
      </p:sp>
      <p:sp>
        <p:nvSpPr>
          <p:cNvPr id="25" name="ContentBox4" descr="4"/>
          <p:cNvSpPr/>
          <p:nvPr/>
        </p:nvSpPr>
        <p:spPr>
          <a:xfrm>
            <a:off x="5943600" y="3886200"/>
            <a:ext cx="1290638" cy="98425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99" smtClean="0"/>
              <a:t>Latihan Soal</a:t>
            </a:r>
            <a:endParaRPr lang="en-US" sz="2199" dirty="0"/>
          </a:p>
        </p:txBody>
      </p:sp>
      <p:sp>
        <p:nvSpPr>
          <p:cNvPr id="26" name="ContentBox8" descr="8"/>
          <p:cNvSpPr/>
          <p:nvPr/>
        </p:nvSpPr>
        <p:spPr>
          <a:xfrm>
            <a:off x="2209800" y="5181600"/>
            <a:ext cx="492125" cy="430213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40" smtClean="0">
                <a:solidFill>
                  <a:srgbClr val="FFFFFF"/>
                </a:solidFill>
                <a:cs typeface="Arial" charset="0"/>
              </a:rPr>
              <a:t>Unused Section Space 2</a:t>
            </a:r>
            <a:endParaRPr lang="en-US" sz="64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1" name="ContentBox9" descr="9"/>
          <p:cNvSpPr/>
          <p:nvPr/>
        </p:nvSpPr>
        <p:spPr>
          <a:xfrm>
            <a:off x="2819400" y="5181600"/>
            <a:ext cx="492125" cy="430213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40" smtClean="0">
                <a:solidFill>
                  <a:srgbClr val="FFFFFF"/>
                </a:solidFill>
                <a:cs typeface="Arial" charset="0"/>
              </a:rPr>
              <a:t>Unused Section Space 3</a:t>
            </a:r>
            <a:endParaRPr lang="en-US" sz="64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2" name="ContentBox6" descr="6"/>
          <p:cNvSpPr/>
          <p:nvPr/>
        </p:nvSpPr>
        <p:spPr>
          <a:xfrm>
            <a:off x="7543800" y="2057400"/>
            <a:ext cx="492125" cy="430213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19" smtClean="0">
                <a:solidFill>
                  <a:srgbClr val="FFFFFF"/>
                </a:solidFill>
                <a:cs typeface="Arial" charset="0"/>
              </a:rPr>
              <a:t>DBMS</a:t>
            </a:r>
            <a:endParaRPr lang="en-US" sz="1119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3" name="ContentBox5" descr="5"/>
          <p:cNvSpPr/>
          <p:nvPr/>
        </p:nvSpPr>
        <p:spPr>
          <a:xfrm>
            <a:off x="7543800" y="3200400"/>
            <a:ext cx="492125" cy="430213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smtClean="0">
                <a:solidFill>
                  <a:srgbClr val="FFFFFF"/>
                </a:solidFill>
                <a:cs typeface="Arial" charset="0"/>
              </a:rPr>
              <a:t>Tugas Perorangan</a:t>
            </a:r>
            <a:endParaRPr lang="en-US" sz="600">
              <a:solidFill>
                <a:srgbClr val="FFFFFF"/>
              </a:solidFill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43737" cy="1143000"/>
          </a:xfrm>
        </p:spPr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2 NF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14546" y="1600200"/>
            <a:ext cx="6472254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err="1" smtClean="0"/>
              <a:t>Bentuk</a:t>
            </a:r>
            <a:r>
              <a:rPr lang="en-US" dirty="0" smtClean="0"/>
              <a:t> normal 2NF </a:t>
            </a:r>
            <a:r>
              <a:rPr lang="en-US" dirty="0" err="1" smtClean="0"/>
              <a:t>terpenuhi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1NF,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primary key,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Functional Dependency </a:t>
            </a:r>
            <a:r>
              <a:rPr lang="en-US" dirty="0" err="1" smtClean="0"/>
              <a:t>pada</a:t>
            </a:r>
            <a:r>
              <a:rPr lang="en-US" dirty="0" smtClean="0"/>
              <a:t> primary key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2NF,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yang </a:t>
            </a:r>
            <a:r>
              <a:rPr lang="en-US" dirty="0" err="1" smtClean="0"/>
              <a:t>ketergantungannya</a:t>
            </a:r>
            <a:r>
              <a:rPr lang="en-US" dirty="0" smtClean="0"/>
              <a:t> (Functional Dependency)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parsial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(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primary key) 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primary key,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dipindah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dihilangkan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43737" cy="1143000"/>
          </a:xfrm>
        </p:spPr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3 NF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14546" y="1600200"/>
            <a:ext cx="6472254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Bentuk</a:t>
            </a:r>
            <a:r>
              <a:rPr lang="en-US" dirty="0" smtClean="0"/>
              <a:t> normal 3NF </a:t>
            </a:r>
            <a:r>
              <a:rPr lang="en-US" dirty="0" err="1" smtClean="0"/>
              <a:t>terpenuhi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2NF,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i="1" dirty="0" smtClean="0"/>
              <a:t>non primary key </a:t>
            </a:r>
            <a:r>
              <a:rPr lang="en-US" dirty="0" smtClean="0"/>
              <a:t>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i="1" dirty="0" smtClean="0"/>
              <a:t>non primary key </a:t>
            </a:r>
            <a:r>
              <a:rPr lang="en-US" dirty="0" smtClean="0"/>
              <a:t>yang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Functional Dependency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X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A, </a:t>
            </a:r>
            <a:r>
              <a:rPr lang="en-US" dirty="0" err="1" smtClean="0"/>
              <a:t>maka</a:t>
            </a:r>
            <a:r>
              <a:rPr lang="en-US" dirty="0" smtClean="0"/>
              <a:t>: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14678" y="5715016"/>
            <a:ext cx="55721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buFontTx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X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harus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menjadi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superkey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pada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tabel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tsb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>
              <a:buFontTx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Atau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merupakan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bagian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dari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primary key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pada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tabel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tsb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43737" cy="1143000"/>
          </a:xfrm>
        </p:spPr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3 NF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14546" y="1600200"/>
            <a:ext cx="6472254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Bentuk</a:t>
            </a:r>
            <a:r>
              <a:rPr lang="en-US" dirty="0" smtClean="0"/>
              <a:t> normal 3NF </a:t>
            </a:r>
            <a:r>
              <a:rPr lang="en-US" dirty="0" err="1" smtClean="0"/>
              <a:t>terpenuhi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2NF,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i="1" dirty="0" smtClean="0"/>
              <a:t>non primary key </a:t>
            </a:r>
            <a:r>
              <a:rPr lang="en-US" dirty="0" smtClean="0"/>
              <a:t>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i="1" dirty="0" smtClean="0"/>
              <a:t>non primary key </a:t>
            </a:r>
            <a:r>
              <a:rPr lang="en-US" dirty="0" smtClean="0"/>
              <a:t>yang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Functional Dependency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X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A, </a:t>
            </a:r>
            <a:r>
              <a:rPr lang="en-US" dirty="0" err="1" smtClean="0"/>
              <a:t>maka</a:t>
            </a:r>
            <a:r>
              <a:rPr lang="en-US" dirty="0" smtClean="0"/>
              <a:t>: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14678" y="5715016"/>
            <a:ext cx="55721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buFontTx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X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harus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menjadi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superkey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pada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tabel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tsb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>
              <a:buFontTx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Atau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merupakan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bagian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dari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primary key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pada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tabel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tsb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566159"/>
            <a:ext cx="73152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7145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[</a:t>
            </a:r>
            <a:r>
              <a:rPr lang="en-US" sz="4000" b="1" dirty="0" err="1" smtClean="0">
                <a:solidFill>
                  <a:srgbClr val="000000"/>
                </a:solidFill>
                <a:latin typeface="Arial"/>
              </a:rPr>
              <a:t>Contoh</a:t>
            </a:r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Arial"/>
              </a:rPr>
              <a:t>kasus</a:t>
            </a:r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Arial"/>
              </a:rPr>
              <a:t>Normalisasi</a:t>
            </a:r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]</a:t>
            </a:r>
            <a:endParaRPr lang="en-US" sz="4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251959"/>
            <a:ext cx="73152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43737" cy="11430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 smtClean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9" y="1500174"/>
            <a:ext cx="4071966" cy="3510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2386026" y="5786454"/>
            <a:ext cx="6472254" cy="785818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Tunjangan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10%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Gaji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Pokok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43737" cy="1143000"/>
          </a:xfrm>
        </p:spPr>
        <p:txBody>
          <a:bodyPr/>
          <a:lstStyle/>
          <a:p>
            <a:r>
              <a:rPr lang="en-US" dirty="0" err="1" smtClean="0"/>
              <a:t>Opsi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endParaRPr lang="en-US" dirty="0" smtClean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2214546" y="1600200"/>
            <a:ext cx="6472254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UnNormal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{ </a:t>
            </a:r>
            <a:r>
              <a:rPr lang="en-US" dirty="0" err="1" smtClean="0"/>
              <a:t>no_slip</a:t>
            </a:r>
            <a:r>
              <a:rPr lang="en-US" dirty="0" smtClean="0"/>
              <a:t>,  </a:t>
            </a:r>
            <a:r>
              <a:rPr lang="en-US" dirty="0" err="1" smtClean="0"/>
              <a:t>tanggal</a:t>
            </a:r>
            <a:r>
              <a:rPr lang="en-US" dirty="0" smtClean="0"/>
              <a:t>, nip,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gaji_pokok</a:t>
            </a:r>
            <a:r>
              <a:rPr lang="en-US" dirty="0" smtClean="0"/>
              <a:t>,  </a:t>
            </a:r>
            <a:r>
              <a:rPr lang="en-US" dirty="0" err="1" smtClean="0"/>
              <a:t>tunjangan</a:t>
            </a:r>
            <a:r>
              <a:rPr lang="en-US" dirty="0" smtClean="0"/>
              <a:t>, </a:t>
            </a:r>
            <a:r>
              <a:rPr lang="en-US" dirty="0" err="1" smtClean="0"/>
              <a:t>total_bayar</a:t>
            </a:r>
            <a:r>
              <a:rPr lang="en-US" dirty="0" smtClean="0"/>
              <a:t>}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43737" cy="1143000"/>
          </a:xfrm>
        </p:spPr>
        <p:txBody>
          <a:bodyPr/>
          <a:lstStyle/>
          <a:p>
            <a:r>
              <a:rPr lang="en-US" dirty="0" smtClean="0"/>
              <a:t>Normal </a:t>
            </a:r>
            <a:r>
              <a:rPr lang="en-US" dirty="0" err="1" smtClean="0"/>
              <a:t>pertama</a:t>
            </a:r>
            <a:r>
              <a:rPr lang="en-US" dirty="0" smtClean="0"/>
              <a:t> (1NF)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2214546" y="1600200"/>
            <a:ext cx="6472254" cy="452596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	{ </a:t>
            </a:r>
            <a:r>
              <a:rPr lang="en-US" dirty="0" err="1" smtClean="0"/>
              <a:t>no_slip</a:t>
            </a:r>
            <a:r>
              <a:rPr lang="en-US" dirty="0" smtClean="0"/>
              <a:t>,  </a:t>
            </a:r>
            <a:r>
              <a:rPr lang="en-US" dirty="0" err="1" smtClean="0"/>
              <a:t>tanggal</a:t>
            </a:r>
            <a:r>
              <a:rPr lang="en-US" dirty="0" smtClean="0"/>
              <a:t>, nip,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gaji_pokok</a:t>
            </a:r>
            <a:r>
              <a:rPr lang="en-US" dirty="0" smtClean="0"/>
              <a:t>}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43737" cy="1143000"/>
          </a:xfrm>
        </p:spPr>
        <p:txBody>
          <a:bodyPr/>
          <a:lstStyle/>
          <a:p>
            <a:r>
              <a:rPr lang="en-US" dirty="0" smtClean="0"/>
              <a:t>Normal </a:t>
            </a:r>
            <a:r>
              <a:rPr lang="en-US" dirty="0" err="1" smtClean="0"/>
              <a:t>kedua</a:t>
            </a:r>
            <a:r>
              <a:rPr lang="en-US" dirty="0" smtClean="0"/>
              <a:t> (2NF)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2214546" y="1600200"/>
            <a:ext cx="6472254" cy="452596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pegawai</a:t>
            </a:r>
            <a:endParaRPr lang="en-US" b="1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{</a:t>
            </a:r>
            <a:r>
              <a:rPr lang="en-US" b="1" u="sng" dirty="0" smtClean="0"/>
              <a:t>nip*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gaji_pokok</a:t>
            </a:r>
            <a:r>
              <a:rPr lang="en-US" dirty="0" smtClean="0"/>
              <a:t>}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penggajian</a:t>
            </a:r>
            <a:endParaRPr lang="en-US" b="1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 { </a:t>
            </a:r>
            <a:r>
              <a:rPr lang="en-US" b="1" u="sng" dirty="0" err="1" smtClean="0"/>
              <a:t>no_slip</a:t>
            </a:r>
            <a:r>
              <a:rPr lang="en-US" b="1" u="sng" dirty="0" smtClean="0"/>
              <a:t>*</a:t>
            </a:r>
            <a:r>
              <a:rPr lang="en-US" dirty="0" smtClean="0"/>
              <a:t>,  </a:t>
            </a:r>
            <a:r>
              <a:rPr lang="en-US" dirty="0" err="1" smtClean="0"/>
              <a:t>tanggal</a:t>
            </a:r>
            <a:r>
              <a:rPr lang="en-US" dirty="0" smtClean="0"/>
              <a:t>, </a:t>
            </a:r>
            <a:r>
              <a:rPr lang="en-US" u="sng" dirty="0" smtClean="0"/>
              <a:t>nip**</a:t>
            </a:r>
            <a:r>
              <a:rPr lang="en-US" dirty="0" smtClean="0"/>
              <a:t>}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43737" cy="1143000"/>
          </a:xfrm>
        </p:spPr>
        <p:txBody>
          <a:bodyPr/>
          <a:lstStyle/>
          <a:p>
            <a:r>
              <a:rPr lang="en-US" dirty="0" smtClean="0"/>
              <a:t>Normal </a:t>
            </a:r>
            <a:r>
              <a:rPr lang="en-US" dirty="0" err="1" smtClean="0"/>
              <a:t>ketiga</a:t>
            </a:r>
            <a:r>
              <a:rPr lang="en-US" dirty="0" smtClean="0"/>
              <a:t> (2NF)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2214546" y="1600200"/>
            <a:ext cx="6472254" cy="452596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pegawai</a:t>
            </a:r>
            <a:endParaRPr lang="en-US" b="1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{</a:t>
            </a:r>
            <a:r>
              <a:rPr lang="en-US" b="1" u="sng" dirty="0" smtClean="0"/>
              <a:t>nip*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gaji_pokok</a:t>
            </a:r>
            <a:r>
              <a:rPr lang="en-US" dirty="0" smtClean="0"/>
              <a:t>}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penggajian</a:t>
            </a:r>
            <a:endParaRPr lang="en-US" b="1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 { </a:t>
            </a:r>
            <a:r>
              <a:rPr lang="en-US" b="1" u="sng" dirty="0" err="1" smtClean="0"/>
              <a:t>no_slip</a:t>
            </a:r>
            <a:r>
              <a:rPr lang="en-US" b="1" u="sng" dirty="0" smtClean="0"/>
              <a:t>*</a:t>
            </a:r>
            <a:r>
              <a:rPr lang="en-US" dirty="0" smtClean="0"/>
              <a:t>,  </a:t>
            </a:r>
            <a:r>
              <a:rPr lang="en-US" dirty="0" err="1" smtClean="0"/>
              <a:t>tanggal</a:t>
            </a:r>
            <a:r>
              <a:rPr lang="en-US" dirty="0" smtClean="0"/>
              <a:t>, </a:t>
            </a:r>
            <a:r>
              <a:rPr lang="en-US" u="sng" dirty="0" smtClean="0"/>
              <a:t>nip**</a:t>
            </a:r>
            <a:r>
              <a:rPr lang="en-US" dirty="0" smtClean="0"/>
              <a:t>}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566159"/>
            <a:ext cx="73152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7145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[</a:t>
            </a:r>
            <a:r>
              <a:rPr lang="en-US" sz="4000" b="1" dirty="0" err="1" smtClean="0">
                <a:solidFill>
                  <a:srgbClr val="000000"/>
                </a:solidFill>
                <a:latin typeface="Arial"/>
              </a:rPr>
              <a:t>Latihan</a:t>
            </a:r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Arial"/>
              </a:rPr>
              <a:t>Soal</a:t>
            </a:r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]</a:t>
            </a:r>
            <a:endParaRPr lang="en-US" sz="4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251959"/>
            <a:ext cx="73152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566159"/>
            <a:ext cx="73152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7145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[</a:t>
            </a:r>
            <a:r>
              <a:rPr lang="en-US" sz="4000" b="1" dirty="0" err="1" smtClean="0">
                <a:solidFill>
                  <a:srgbClr val="000000"/>
                </a:solidFill>
                <a:latin typeface="Arial"/>
              </a:rPr>
              <a:t>Normalisasi</a:t>
            </a:r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]</a:t>
            </a:r>
            <a:endParaRPr lang="en-US" sz="4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251959"/>
            <a:ext cx="73152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43737" cy="1143000"/>
          </a:xfrm>
        </p:spPr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500174"/>
            <a:ext cx="4110056" cy="454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43737" cy="1143000"/>
          </a:xfrm>
        </p:spPr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428736"/>
            <a:ext cx="4091006" cy="464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566159"/>
            <a:ext cx="73152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7145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[</a:t>
            </a:r>
            <a:r>
              <a:rPr lang="en-US" sz="4000" b="1" dirty="0" err="1" smtClean="0">
                <a:solidFill>
                  <a:srgbClr val="000000"/>
                </a:solidFill>
                <a:latin typeface="Arial"/>
              </a:rPr>
              <a:t>Tugas</a:t>
            </a:r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Arial"/>
              </a:rPr>
              <a:t>Perorangan</a:t>
            </a:r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]</a:t>
            </a:r>
            <a:endParaRPr lang="en-US" sz="4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251959"/>
            <a:ext cx="73152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43737" cy="1143000"/>
          </a:xfrm>
        </p:spPr>
        <p:txBody>
          <a:bodyPr/>
          <a:lstStyle/>
          <a:p>
            <a:r>
              <a:rPr lang="en-US" dirty="0" err="1" smtClean="0"/>
              <a:t>Soal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43174" y="5572140"/>
            <a:ext cx="6043626" cy="92869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didapat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disewa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&gt;5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714488"/>
            <a:ext cx="471490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43737" cy="1143000"/>
          </a:xfrm>
        </p:spPr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Perancangan</a:t>
            </a:r>
            <a:r>
              <a:rPr lang="en-US" dirty="0" smtClean="0"/>
              <a:t> DB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6400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43737" cy="1143000"/>
          </a:xfrm>
        </p:spPr>
        <p:txBody>
          <a:bodyPr/>
          <a:lstStyle/>
          <a:p>
            <a:r>
              <a:rPr lang="en-US" smtClean="0"/>
              <a:t>Normalisasi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Normalisasi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meng-organisasi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tabel-tabel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43737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Normalisasi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pPr lvl="0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kerangkapan</a:t>
            </a:r>
            <a:r>
              <a:rPr lang="en-US" dirty="0" smtClean="0"/>
              <a:t> data</a:t>
            </a:r>
          </a:p>
          <a:p>
            <a:pPr lvl="0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kompleksitas</a:t>
            </a:r>
            <a:endParaRPr lang="en-US" dirty="0" smtClean="0"/>
          </a:p>
          <a:p>
            <a:pPr lvl="0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pemodifikasian</a:t>
            </a:r>
            <a:r>
              <a:rPr lang="en-US" dirty="0" smtClean="0"/>
              <a:t> data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43737" cy="1143000"/>
          </a:xfrm>
        </p:spPr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Normalisasi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Data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selanjutnya</a:t>
            </a:r>
            <a:r>
              <a:rPr lang="en-US" dirty="0" smtClean="0"/>
              <a:t>  </a:t>
            </a:r>
            <a:r>
              <a:rPr lang="en-US" dirty="0" err="1" smtClean="0"/>
              <a:t>dianalisis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yang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dipecah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optimal.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43737" cy="1143000"/>
          </a:xfrm>
        </p:spPr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Normalisasi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6400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43737" cy="1143000"/>
          </a:xfrm>
        </p:spPr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Unnormal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14546" y="1600200"/>
            <a:ext cx="6472254" cy="4525963"/>
          </a:xfrm>
        </p:spPr>
        <p:txBody>
          <a:bodyPr/>
          <a:lstStyle/>
          <a:p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/fields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43737" cy="1143000"/>
          </a:xfrm>
        </p:spPr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1 NF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5984" y="1600200"/>
            <a:ext cx="6400816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normal 1NF </a:t>
            </a:r>
            <a:r>
              <a:rPr lang="en-US" dirty="0" err="1" smtClean="0"/>
              <a:t>terpenuhi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(</a:t>
            </a:r>
            <a:r>
              <a:rPr lang="en-US" i="1" dirty="0" err="1" smtClean="0"/>
              <a:t>multivalued</a:t>
            </a:r>
            <a:r>
              <a:rPr lang="en-US" i="1" dirty="0" smtClean="0"/>
              <a:t> attribute</a:t>
            </a:r>
            <a:r>
              <a:rPr lang="en-US" dirty="0" smtClean="0"/>
              <a:t>), </a:t>
            </a:r>
            <a:r>
              <a:rPr lang="en-US" dirty="0" err="1" smtClean="0"/>
              <a:t>atribut</a:t>
            </a:r>
            <a:r>
              <a:rPr lang="en-US" dirty="0" smtClean="0"/>
              <a:t> composite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kombinasinya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domain data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i="1" dirty="0" smtClean="0"/>
              <a:t>atomic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dibagi-bagi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BackgroundMetadata&quot;&gt;&#10;  &lt;SectionOptions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&lt;/SectionOptions&gt;&#10;  &lt;GalleryItemID&gt;BackgroundGalleryItem1&lt;/GalleryItemID&gt;&#10;&lt;/Metadata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6&lt;/SectionTemplate&gt;&#10;  &lt;SectionTemplateColor&gt;&#10;    &lt;A&gt;255&lt;/A&gt;&#10;    &lt;R&gt;198&lt;/R&gt;&#10;    &lt;G&gt;200&lt;/G&gt;&#10;    &lt;B&gt;202&lt;/B&gt;&#10;    &lt;ScA&gt;1&lt;/ScA&gt;&#10;    &lt;ScR&gt;0.5647115&lt;/ScR&gt;&#10;    &lt;ScG&gt;0.577580452&lt;/ScG&gt;&#10;    &lt;ScB&gt;0.590618849&lt;/ScB&gt;&#10;  &lt;/SectionTemplateColor&gt;&#10;  &lt;ShowPreviews&gt;true&lt;/ShowPreviews&gt;&#10;  &lt;ShowReviews&gt;true&lt;/ShowReviews&gt;&#10;  &lt;ShowHeaderTitle&gt;true&lt;/ShowHeaderTitle&gt;&#10;  &lt;ShowHeaderNumber&gt;true&lt;/ShowHeaderNumber&gt;&#10;  &lt;SectionArrangement&gt;Simple&lt;/SectionArrangement&gt;&#10;&lt;/Metadata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6&lt;/SectionTemplate&gt;&#10;  &lt;SectionTemplateColor&gt;&#10;    &lt;A&gt;255&lt;/A&gt;&#10;    &lt;R&gt;198&lt;/R&gt;&#10;    &lt;G&gt;200&lt;/G&gt;&#10;    &lt;B&gt;202&lt;/B&gt;&#10;    &lt;ScA&gt;1&lt;/ScA&gt;&#10;    &lt;ScR&gt;0.5647115&lt;/ScR&gt;&#10;    &lt;ScG&gt;0.577580452&lt;/ScG&gt;&#10;    &lt;ScB&gt;0.590618849&lt;/ScB&gt;&#10;  &lt;/SectionTemplateColor&gt;&#10;  &lt;ShowPreviews&gt;true&lt;/ShowPreviews&gt;&#10;  &lt;ShowReviews&gt;true&lt;/ShowReviews&gt;&#10;  &lt;ShowHeaderTitle&gt;true&lt;/ShowHeaderTitle&gt;&#10;  &lt;ShowHeaderNumber&gt;true&lt;/ShowHeaderNumber&gt;&#10;  &lt;SectionArrangement&gt;Simple&lt;/SectionArrangement&gt;&#10;&lt;/Metadata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6&lt;/SectionTemplate&gt;&#10;  &lt;SectionTemplateColor&gt;&#10;    &lt;A&gt;255&lt;/A&gt;&#10;    &lt;R&gt;198&lt;/R&gt;&#10;    &lt;G&gt;200&lt;/G&gt;&#10;    &lt;B&gt;202&lt;/B&gt;&#10;    &lt;ScA&gt;1&lt;/ScA&gt;&#10;    &lt;ScR&gt;0.5647115&lt;/ScR&gt;&#10;    &lt;ScG&gt;0.577580452&lt;/ScG&gt;&#10;    &lt;ScB&gt;0.590618849&lt;/ScB&gt;&#10;  &lt;/SectionTemplateColor&gt;&#10;  &lt;ShowPreviews&gt;true&lt;/ShowPreviews&gt;&#10;  &lt;ShowReviews&gt;true&lt;/ShowReviews&gt;&#10;  &lt;ShowHeaderTitle&gt;true&lt;/ShowHeaderTitle&gt;&#10;  &lt;ShowHeaderNumber&gt;true&lt;/ShowHeaderNumber&gt;&#10;  &lt;SectionArrangement&gt;Simple&lt;/SectionArrangement&gt;&#10;&lt;/Metadata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6&lt;/SectionTemplate&gt;&#10;  &lt;SectionTemplateColor&gt;&#10;    &lt;A&gt;255&lt;/A&gt;&#10;    &lt;R&gt;198&lt;/R&gt;&#10;    &lt;G&gt;200&lt;/G&gt;&#10;    &lt;B&gt;202&lt;/B&gt;&#10;    &lt;ScA&gt;1&lt;/ScA&gt;&#10;    &lt;ScR&gt;0.5647115&lt;/ScR&gt;&#10;    &lt;ScG&gt;0.577580452&lt;/ScG&gt;&#10;    &lt;ScB&gt;0.590618849&lt;/ScB&gt;&#10;  &lt;/SectionTemplateColor&gt;&#10;  &lt;ShowPreviews&gt;true&lt;/ShowPreviews&gt;&#10;  &lt;ShowReviews&gt;true&lt;/ShowReviews&gt;&#10;  &lt;ShowHeaderTitle&gt;true&lt;/ShowHeaderTitle&gt;&#10;  &lt;ShowHeaderNumber&gt;true&lt;/ShowHeaderNumber&gt;&#10;  &lt;SectionArrangement&gt;Simple&lt;/SectionArrangement&gt;&#10;&lt;/Metadata&gt;"/>
</p:tagLst>
</file>

<file path=ppt/theme/theme1.xml><?xml version="1.0" encoding="utf-8"?>
<a:theme xmlns:a="http://schemas.openxmlformats.org/drawingml/2006/main" name="14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143</Template>
  <TotalTime>443</TotalTime>
  <Words>555</Words>
  <Application>Microsoft Office PowerPoint</Application>
  <PresentationFormat>On-screen Show (4:3)</PresentationFormat>
  <Paragraphs>83</Paragraphs>
  <Slides>23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143</vt:lpstr>
      <vt:lpstr>Office Theme</vt:lpstr>
      <vt:lpstr>Slide 1</vt:lpstr>
      <vt:lpstr>Slide 2</vt:lpstr>
      <vt:lpstr>Alat Bantu Perancangan DB</vt:lpstr>
      <vt:lpstr>Normalisasi</vt:lpstr>
      <vt:lpstr>Tujuan Normalisasi</vt:lpstr>
      <vt:lpstr>Proses Normalisasi</vt:lpstr>
      <vt:lpstr>Tahapan Normalisasi</vt:lpstr>
      <vt:lpstr>Tahapan Unnormal</vt:lpstr>
      <vt:lpstr>Tahapan 1 NF</vt:lpstr>
      <vt:lpstr>Tahapan 2 NF</vt:lpstr>
      <vt:lpstr>Tahapan 3 NF</vt:lpstr>
      <vt:lpstr>Tahapan 3 NF</vt:lpstr>
      <vt:lpstr>Slide 13</vt:lpstr>
      <vt:lpstr>Contoh Kasus</vt:lpstr>
      <vt:lpstr>Opsi Penyelesaian</vt:lpstr>
      <vt:lpstr>Normal pertama (1NF)</vt:lpstr>
      <vt:lpstr>Normal kedua (2NF)</vt:lpstr>
      <vt:lpstr>Normal ketiga (2NF)</vt:lpstr>
      <vt:lpstr>Slide 19</vt:lpstr>
      <vt:lpstr>Latihan Soal 1</vt:lpstr>
      <vt:lpstr>Latihan Soal 2</vt:lpstr>
      <vt:lpstr>Slide 22</vt:lpstr>
      <vt:lpstr>Soal</vt:lpstr>
    </vt:vector>
  </TitlesOfParts>
  <Company>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Dani Hamdani, S.Kom</dc:creator>
  <cp:lastModifiedBy>User</cp:lastModifiedBy>
  <cp:revision>68</cp:revision>
  <dcterms:created xsi:type="dcterms:W3CDTF">2010-09-21T16:00:48Z</dcterms:created>
  <dcterms:modified xsi:type="dcterms:W3CDTF">2012-03-30T15:34:04Z</dcterms:modified>
</cp:coreProperties>
</file>