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30DF-76B2-45E3-A008-80AB5A3C2BF5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0A5D-E853-46CF-B65F-C070BBE331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30DF-76B2-45E3-A008-80AB5A3C2BF5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0A5D-E853-46CF-B65F-C070BBE33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30DF-76B2-45E3-A008-80AB5A3C2BF5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0A5D-E853-46CF-B65F-C070BBE33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30DF-76B2-45E3-A008-80AB5A3C2BF5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0A5D-E853-46CF-B65F-C070BBE33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30DF-76B2-45E3-A008-80AB5A3C2BF5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0A5D-E853-46CF-B65F-C070BBE331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30DF-76B2-45E3-A008-80AB5A3C2BF5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0A5D-E853-46CF-B65F-C070BBE33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30DF-76B2-45E3-A008-80AB5A3C2BF5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0A5D-E853-46CF-B65F-C070BBE33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30DF-76B2-45E3-A008-80AB5A3C2BF5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0A5D-E853-46CF-B65F-C070BBE33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30DF-76B2-45E3-A008-80AB5A3C2BF5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0A5D-E853-46CF-B65F-C070BBE33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30DF-76B2-45E3-A008-80AB5A3C2BF5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0A5D-E853-46CF-B65F-C070BBE33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30DF-76B2-45E3-A008-80AB5A3C2BF5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5470A5D-E853-46CF-B65F-C070BBE331E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B230DF-76B2-45E3-A008-80AB5A3C2BF5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470A5D-E853-46CF-B65F-C070BBE331E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PENDAHULUAN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MATERI DAN ATURAN PERKULIAHAN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Penilaian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Kehadiran &amp; kedisiplinan = 10%</a:t>
            </a:r>
            <a:endParaRPr lang="en-US" dirty="0" smtClean="0"/>
          </a:p>
          <a:p>
            <a:r>
              <a:rPr lang="id-ID" dirty="0" smtClean="0"/>
              <a:t>UTS= 30%</a:t>
            </a:r>
            <a:endParaRPr lang="en-US" dirty="0" smtClean="0"/>
          </a:p>
          <a:p>
            <a:r>
              <a:rPr lang="id-ID" dirty="0" smtClean="0"/>
              <a:t>UAS (Proposal Penelitian dan Presentasi)= 40%</a:t>
            </a:r>
            <a:endParaRPr lang="en-US" dirty="0" smtClean="0"/>
          </a:p>
          <a:p>
            <a:r>
              <a:rPr lang="id-ID" dirty="0" smtClean="0"/>
              <a:t>Tugas = 20</a:t>
            </a:r>
            <a:r>
              <a:rPr lang="id-ID" dirty="0" smtClean="0"/>
              <a:t>%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Faisal, S.2003. </a:t>
            </a:r>
            <a:r>
              <a:rPr lang="id-ID" i="1" dirty="0" smtClean="0"/>
              <a:t>Format-format Penelitian Sosial</a:t>
            </a:r>
            <a:r>
              <a:rPr lang="id-ID" dirty="0" smtClean="0"/>
              <a:t>. </a:t>
            </a:r>
            <a:r>
              <a:rPr lang="id-ID" dirty="0" smtClean="0"/>
              <a:t>Jakarta:  Raja Grafindo </a:t>
            </a:r>
            <a:r>
              <a:rPr lang="id-ID" dirty="0" smtClean="0"/>
              <a:t>Persada</a:t>
            </a:r>
            <a:r>
              <a:rPr lang="id-ID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Gulo, W. 2005. </a:t>
            </a:r>
            <a:r>
              <a:rPr lang="id-ID" i="1" dirty="0" smtClean="0"/>
              <a:t>Metodologi Penelitian</a:t>
            </a:r>
            <a:r>
              <a:rPr lang="id-ID" dirty="0" smtClean="0"/>
              <a:t>. </a:t>
            </a:r>
            <a:r>
              <a:rPr lang="id-ID" dirty="0" smtClean="0"/>
              <a:t>Jakarta: Grasindo.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Nasution, S. 2003. </a:t>
            </a:r>
            <a:r>
              <a:rPr lang="id-ID" i="1" dirty="0" smtClean="0"/>
              <a:t>Metode Research (Penelitian Ilmiah). </a:t>
            </a:r>
            <a:r>
              <a:rPr lang="id-ID" dirty="0" smtClean="0"/>
              <a:t>Jakarta: Bumi </a:t>
            </a:r>
            <a:r>
              <a:rPr lang="id-ID" dirty="0" smtClean="0"/>
              <a:t>Aksara. 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Nazir, M</a:t>
            </a:r>
            <a:r>
              <a:rPr lang="id-ID" dirty="0" smtClean="0"/>
              <a:t>. 1999</a:t>
            </a:r>
            <a:r>
              <a:rPr lang="id-ID" dirty="0" smtClean="0"/>
              <a:t>. </a:t>
            </a:r>
            <a:r>
              <a:rPr lang="id-ID" i="1" dirty="0" smtClean="0"/>
              <a:t>Metode Penelitian</a:t>
            </a:r>
            <a:r>
              <a:rPr lang="id-ID" dirty="0" smtClean="0"/>
              <a:t>. </a:t>
            </a:r>
            <a:r>
              <a:rPr lang="id-ID" dirty="0" smtClean="0"/>
              <a:t>Jakarta: Ghalia </a:t>
            </a:r>
            <a:r>
              <a:rPr lang="id-ID" dirty="0" smtClean="0"/>
              <a:t>Indonesia</a:t>
            </a:r>
            <a:r>
              <a:rPr lang="id-ID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Sedarmayanti &amp;</a:t>
            </a:r>
            <a:r>
              <a:rPr lang="id-ID" dirty="0" smtClean="0"/>
              <a:t> </a:t>
            </a:r>
            <a:r>
              <a:rPr lang="id-ID" dirty="0" smtClean="0"/>
              <a:t>S Hidayat. 2002.  </a:t>
            </a:r>
            <a:r>
              <a:rPr lang="id-ID" i="1" dirty="0" smtClean="0"/>
              <a:t>Metode </a:t>
            </a:r>
            <a:r>
              <a:rPr lang="id-ID" i="1" dirty="0" smtClean="0"/>
              <a:t>Penelitian</a:t>
            </a:r>
            <a:r>
              <a:rPr lang="id-ID" dirty="0" smtClean="0"/>
              <a:t>. </a:t>
            </a:r>
            <a:r>
              <a:rPr lang="id-ID" dirty="0" smtClean="0"/>
              <a:t>Bandung Mandar Maju.</a:t>
            </a:r>
          </a:p>
          <a:p>
            <a:pPr>
              <a:buNone/>
            </a:pPr>
            <a:r>
              <a:rPr lang="id-ID" dirty="0" smtClean="0"/>
              <a:t>Wang, X. &amp; R. Von Hofe. 2007. </a:t>
            </a:r>
            <a:r>
              <a:rPr lang="id-ID" i="1" dirty="0" smtClean="0"/>
              <a:t>Research Method in Urban &amp; Regional Planning</a:t>
            </a:r>
            <a:r>
              <a:rPr lang="id-ID" dirty="0" smtClean="0"/>
              <a:t>. Beijing: Tsinghua University Press &amp; Springer.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Materi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 smtClean="0"/>
              <a:t>Metodologi dan jenis penelitian</a:t>
            </a:r>
            <a:endParaRPr lang="en-US" dirty="0" smtClean="0"/>
          </a:p>
          <a:p>
            <a:pPr lvl="0"/>
            <a:r>
              <a:rPr lang="id-ID" dirty="0" smtClean="0"/>
              <a:t>Garis-garis besar dalam penulisan proposal penelitian</a:t>
            </a:r>
            <a:endParaRPr lang="en-US" dirty="0" smtClean="0"/>
          </a:p>
          <a:p>
            <a:pPr lvl="0"/>
            <a:r>
              <a:rPr lang="id-ID" dirty="0" smtClean="0"/>
              <a:t>Konseptualisasi masalah penelitian dan kerangka teori</a:t>
            </a:r>
            <a:endParaRPr lang="en-US" dirty="0" smtClean="0"/>
          </a:p>
          <a:p>
            <a:pPr lvl="0"/>
            <a:r>
              <a:rPr lang="id-ID" dirty="0" smtClean="0"/>
              <a:t>Desain penelitian</a:t>
            </a:r>
            <a:endParaRPr lang="en-US" dirty="0" smtClean="0"/>
          </a:p>
          <a:p>
            <a:pPr lvl="0"/>
            <a:r>
              <a:rPr lang="id-ID" dirty="0" smtClean="0"/>
              <a:t>Hipotesis &amp; Sampling</a:t>
            </a:r>
            <a:endParaRPr lang="en-US" dirty="0" smtClean="0"/>
          </a:p>
          <a:p>
            <a:pPr lvl="0"/>
            <a:r>
              <a:rPr lang="id-ID" dirty="0" smtClean="0"/>
              <a:t>Metode pengumpulan data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</TotalTime>
  <Words>155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PENDAHULUAN</vt:lpstr>
      <vt:lpstr>Penilaian</vt:lpstr>
      <vt:lpstr>References</vt:lpstr>
      <vt:lpstr>Materi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PENDAHULUAN</dc:title>
  <dc:creator>Lia</dc:creator>
  <cp:lastModifiedBy>Lia</cp:lastModifiedBy>
  <cp:revision>7</cp:revision>
  <dcterms:created xsi:type="dcterms:W3CDTF">2012-03-09T02:03:56Z</dcterms:created>
  <dcterms:modified xsi:type="dcterms:W3CDTF">2012-03-09T04:01:02Z</dcterms:modified>
</cp:coreProperties>
</file>