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9F53-35DD-43AE-8777-1566302E6C17}" type="datetimeFigureOut">
              <a:rPr lang="id-ID" smtClean="0"/>
              <a:pPr/>
              <a:t>09/03/2012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125AA-CDD5-4D92-83F6-2951F47DA8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GARIS2 BESAR USULAN PENELITIAN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MATA KULIAH METODOLOGI PENELITIAN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Rumusan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Berdasarkan fokus penelitian (pembatasan masalah) tentukan pertanyaan:</a:t>
            </a:r>
          </a:p>
          <a:p>
            <a:pPr lvl="1"/>
            <a:r>
              <a:rPr lang="id-ID" dirty="0" smtClean="0"/>
              <a:t>Apakah</a:t>
            </a:r>
          </a:p>
          <a:p>
            <a:pPr lvl="1"/>
            <a:r>
              <a:rPr lang="id-ID" dirty="0" smtClean="0"/>
              <a:t>Bagaimana</a:t>
            </a:r>
          </a:p>
          <a:p>
            <a:pPr lvl="1"/>
            <a:r>
              <a:rPr lang="id-ID" dirty="0" smtClean="0"/>
              <a:t>Mengapa</a:t>
            </a:r>
          </a:p>
          <a:p>
            <a:pPr lvl="1"/>
            <a:r>
              <a:rPr lang="id-ID" dirty="0" smtClean="0"/>
              <a:t>Dimana</a:t>
            </a:r>
          </a:p>
          <a:p>
            <a:pPr lvl="1"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KERANGKA TEORI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Hubungan antara masalah dengan teori</a:t>
            </a:r>
          </a:p>
          <a:p>
            <a:r>
              <a:rPr lang="id-ID" dirty="0" smtClean="0"/>
              <a:t>Hubungan dengan penelitian yang lampau</a:t>
            </a:r>
          </a:p>
          <a:p>
            <a:r>
              <a:rPr lang="id-ID" dirty="0" smtClean="0"/>
              <a:t>Kemungkinan macam-macam hipotesis dalam kerangka teori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HIPOTESIS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Hipotesis yang dipih untuk diuji dirumuskan dengan jelas</a:t>
            </a:r>
          </a:p>
          <a:p>
            <a:r>
              <a:rPr lang="id-ID" dirty="0" smtClean="0"/>
              <a:t>Makna hipotesis</a:t>
            </a:r>
          </a:p>
          <a:p>
            <a:r>
              <a:rPr lang="id-ID" dirty="0" smtClean="0"/>
              <a:t>Variabel dirumuskan</a:t>
            </a:r>
          </a:p>
          <a:p>
            <a:r>
              <a:rPr lang="id-ID" dirty="0" smtClean="0"/>
              <a:t>Kemungkinan ada kesalahan</a:t>
            </a:r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PENELITIAN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Metode yang akan digunakan</a:t>
            </a:r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SAMPLING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Rumus yang digunakan</a:t>
            </a:r>
          </a:p>
          <a:p>
            <a:r>
              <a:rPr lang="id-ID" dirty="0" smtClean="0"/>
              <a:t>Metode pengambilan sampel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PENGUMPULAN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Data sekunder</a:t>
            </a:r>
          </a:p>
          <a:p>
            <a:r>
              <a:rPr lang="id-ID" dirty="0" smtClean="0"/>
              <a:t>Data primer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DAFTAR PUSTAKA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Cara penulisan yang baku,</a:t>
            </a:r>
          </a:p>
          <a:p>
            <a:r>
              <a:rPr lang="id-ID" dirty="0" smtClean="0"/>
              <a:t>Nama belakang, inisial nama depan. Tahun. Judul Tulisan. Kota Penerbit: Penerbit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MASALAH/ ISU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Masalah: Peristiwa yang terjadi sehari-hari</a:t>
            </a:r>
          </a:p>
          <a:p>
            <a:r>
              <a:rPr lang="id-ID" dirty="0" smtClean="0"/>
              <a:t>Permasalahan penelitian: pembatasan fokus perhatian ruang lingkup</a:t>
            </a:r>
            <a:r>
              <a:rPr lang="id-ID" dirty="0" smtClean="0">
                <a:sym typeface="Wingdings" pitchFamily="2" charset="2"/>
              </a:rPr>
              <a:t> pertanyaan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Perumusan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Pernyataan rinci, lengkap mengenai ruang lingkup permasalahan yang akan diteliti berdasarkan identifikasi dan pembatasan masalah</a:t>
            </a:r>
          </a:p>
          <a:p>
            <a:r>
              <a:rPr lang="id-ID" dirty="0" smtClean="0"/>
              <a:t>Urutan:</a:t>
            </a:r>
          </a:p>
          <a:p>
            <a:pPr lvl="1"/>
            <a:r>
              <a:rPr lang="id-ID" dirty="0" smtClean="0"/>
              <a:t>Latar belakang masalah</a:t>
            </a:r>
          </a:p>
          <a:p>
            <a:pPr lvl="1"/>
            <a:r>
              <a:rPr lang="id-ID" dirty="0" smtClean="0"/>
              <a:t>Identifikasi masalah</a:t>
            </a:r>
          </a:p>
          <a:p>
            <a:pPr lvl="1"/>
            <a:r>
              <a:rPr lang="id-ID" dirty="0" smtClean="0"/>
              <a:t>Pembatasan masalah</a:t>
            </a:r>
          </a:p>
          <a:p>
            <a:pPr lvl="1"/>
            <a:r>
              <a:rPr lang="id-ID" dirty="0" smtClean="0"/>
              <a:t>Rumusan masalah</a:t>
            </a:r>
          </a:p>
          <a:p>
            <a:pPr lvl="1"/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Pertimbangan sesuatu menjadi masalah </a:t>
            </a:r>
            <a:r>
              <a:rPr lang="id-ID" dirty="0" smtClean="0">
                <a:sym typeface="Wingdings" pitchFamily="2" charset="2"/>
              </a:rPr>
              <a:t> 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Adanya kesenjangan antara yang seharusnya dengan apa yang ada dan atau terjadi.</a:t>
            </a:r>
          </a:p>
          <a:p>
            <a:r>
              <a:rPr lang="id-ID" dirty="0" smtClean="0"/>
              <a:t>Untuk mengetahui sesuatu hal yang diketahui tetapi pengetahuan tersebut tidak lengkap.</a:t>
            </a:r>
          </a:p>
          <a:p>
            <a:r>
              <a:rPr lang="id-ID" dirty="0" smtClean="0"/>
              <a:t>Adanya kontradiksi</a:t>
            </a:r>
          </a:p>
          <a:p>
            <a:r>
              <a:rPr lang="id-ID" dirty="0" smtClean="0"/>
              <a:t>Proses yang sedang berjalan tiba-tiba berhenti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Kesalahan dalam perumusan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Masalah terlalu luas</a:t>
            </a:r>
          </a:p>
          <a:p>
            <a:r>
              <a:rPr lang="id-ID" dirty="0" smtClean="0"/>
              <a:t>Masalah terlalu sempit</a:t>
            </a:r>
          </a:p>
          <a:p>
            <a:r>
              <a:rPr lang="id-ID" dirty="0" smtClean="0"/>
              <a:t>Masalah mengandung emosi, prasangka, atau unsur-unsur yang tidak ilmiah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Untuk menemukannya </a:t>
            </a:r>
            <a:r>
              <a:rPr lang="id-ID" dirty="0">
                <a:sym typeface="Wingdings" pitchFamily="2" charset="2"/>
              </a:rPr>
              <a:t>:</a:t>
            </a:r>
            <a:r>
              <a:rPr lang="id-ID" dirty="0" smtClean="0">
                <a:sym typeface="Wingdings" pitchFamily="2" charset="2"/>
              </a:rPr>
              <a:t>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dari literatur, </a:t>
            </a:r>
          </a:p>
          <a:p>
            <a:pPr lvl="1"/>
            <a:r>
              <a:rPr lang="id-ID" i="1" dirty="0" smtClean="0">
                <a:sym typeface="Wingdings" pitchFamily="2" charset="2"/>
              </a:rPr>
              <a:t>government</a:t>
            </a:r>
            <a:r>
              <a:rPr lang="id-ID" dirty="0" smtClean="0">
                <a:sym typeface="Wingdings" pitchFamily="2" charset="2"/>
              </a:rPr>
              <a:t> (pemerintah),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kebijakan publik,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intuisi, </a:t>
            </a:r>
          </a:p>
          <a:p>
            <a:pPr lvl="1"/>
            <a:r>
              <a:rPr lang="id-ID" dirty="0" smtClean="0">
                <a:sym typeface="Wingdings" pitchFamily="2" charset="2"/>
              </a:rPr>
              <a:t>kondisi objektif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Identifikasi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Tidak semua masalah layak/ dapat diteliti. Tergantung dari dua aspek:</a:t>
            </a:r>
          </a:p>
          <a:p>
            <a:pPr lvl="1"/>
            <a:r>
              <a:rPr lang="id-ID" dirty="0" smtClean="0"/>
              <a:t>Permasalahan menarik? Ada gunanya?</a:t>
            </a:r>
          </a:p>
          <a:p>
            <a:pPr lvl="1"/>
            <a:r>
              <a:rPr lang="id-ID" dirty="0" smtClean="0"/>
              <a:t>Peneliti mampu? Cukup waktu &amp; biaya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Cara-cara untuk dapat mengidentifikasi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Membaca pustaka sebanyak-banyaknya</a:t>
            </a:r>
          </a:p>
          <a:p>
            <a:r>
              <a:rPr lang="id-ID" dirty="0" smtClean="0"/>
              <a:t>Menghadiri berbagai seminar/ ceramah</a:t>
            </a:r>
          </a:p>
          <a:p>
            <a:r>
              <a:rPr lang="id-ID" dirty="0" smtClean="0"/>
              <a:t>Mengadakan pengamatan</a:t>
            </a:r>
          </a:p>
          <a:p>
            <a:r>
              <a:rPr lang="id-ID" dirty="0" smtClean="0"/>
              <a:t>Melakukan penelitian kecil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Pembatasan masalah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Mempersempit lingkup dengan tujuan untuk fokus penelitian</a:t>
            </a: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</TotalTime>
  <Words>284</Words>
  <Application>Microsoft Office PowerPoint</Application>
  <PresentationFormat>On-screen Show (4:3)</PresentationFormat>
  <Paragraphs>65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GARIS2 BESAR USULAN PENELITIAN</vt:lpstr>
      <vt:lpstr>MASALAH/ ISU</vt:lpstr>
      <vt:lpstr>Perumusan Masalah</vt:lpstr>
      <vt:lpstr>Pertimbangan sesuatu menjadi masalah  latar belakang</vt:lpstr>
      <vt:lpstr>Kesalahan dalam perumusan masalah</vt:lpstr>
      <vt:lpstr>Identifikasi masalah</vt:lpstr>
      <vt:lpstr>Identifikasi masalah</vt:lpstr>
      <vt:lpstr>Cara-cara untuk dapat mengidentifikasi masalah</vt:lpstr>
      <vt:lpstr>Pembatasan masalah</vt:lpstr>
      <vt:lpstr>Rumusan masalah</vt:lpstr>
      <vt:lpstr>KERANGKA TEORI</vt:lpstr>
      <vt:lpstr>HIPOTESIS</vt:lpstr>
      <vt:lpstr>DESAIN PENELITIAN</vt:lpstr>
      <vt:lpstr>SAMPLING</vt:lpstr>
      <vt:lpstr>METODE PENGUMPULAN DATA</vt:lpstr>
      <vt:lpstr>DAFTAR PUSTAKA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GARIS2 BESAR USULAN PENELITIAN</dc:title>
  <dc:creator>Lia</dc:creator>
  <cp:lastModifiedBy>Lia</cp:lastModifiedBy>
  <cp:revision>9</cp:revision>
  <dcterms:created xsi:type="dcterms:W3CDTF">2011-03-16T01:03:01Z</dcterms:created>
  <dcterms:modified xsi:type="dcterms:W3CDTF">2012-03-09T04:18:21Z</dcterms:modified>
</cp:coreProperties>
</file>